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23" r:id="rId3"/>
    <p:sldId id="285" r:id="rId4"/>
    <p:sldId id="295" r:id="rId5"/>
    <p:sldId id="287" r:id="rId6"/>
    <p:sldId id="324" r:id="rId7"/>
    <p:sldId id="325" r:id="rId8"/>
    <p:sldId id="301" r:id="rId9"/>
    <p:sldId id="302" r:id="rId10"/>
    <p:sldId id="304" r:id="rId11"/>
    <p:sldId id="305" r:id="rId12"/>
    <p:sldId id="309" r:id="rId13"/>
    <p:sldId id="310" r:id="rId14"/>
    <p:sldId id="321" r:id="rId15"/>
    <p:sldId id="322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2026" userDrawn="1">
          <p15:clr>
            <a:srgbClr val="A4A3A4"/>
          </p15:clr>
        </p15:guide>
        <p15:guide id="3" pos="5654" userDrawn="1">
          <p15:clr>
            <a:srgbClr val="A4A3A4"/>
          </p15:clr>
        </p15:guide>
        <p15:guide id="4" orient="horz" pos="1253" userDrawn="1">
          <p15:clr>
            <a:srgbClr val="A4A3A4"/>
          </p15:clr>
        </p15:guide>
        <p15:guide id="5" pos="6562" userDrawn="1">
          <p15:clr>
            <a:srgbClr val="A4A3A4"/>
          </p15:clr>
        </p15:guide>
        <p15:guide id="6" pos="1118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211" userDrawn="1">
          <p15:clr>
            <a:srgbClr val="A4A3A4"/>
          </p15:clr>
        </p15:guide>
        <p15:guide id="9" pos="7469" userDrawn="1">
          <p15:clr>
            <a:srgbClr val="A4A3A4"/>
          </p15:clr>
        </p15:guide>
        <p15:guide id="10" pos="7015" userDrawn="1">
          <p15:clr>
            <a:srgbClr val="A4A3A4"/>
          </p15:clr>
        </p15:guide>
        <p15:guide id="11" pos="665" userDrawn="1">
          <p15:clr>
            <a:srgbClr val="A4A3A4"/>
          </p15:clr>
        </p15:guide>
        <p15:guide id="12" orient="horz" pos="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F6296-E2EF-4EAB-BDEC-3B7BAC72EEDD}" v="17" dt="2021-12-14T21:31:23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76" y="132"/>
      </p:cViewPr>
      <p:guideLst>
        <p:guide orient="horz" pos="3974"/>
        <p:guide pos="2026"/>
        <p:guide pos="5654"/>
        <p:guide orient="horz" pos="1253"/>
        <p:guide pos="6562"/>
        <p:guide pos="1118"/>
        <p:guide orient="horz" pos="799"/>
        <p:guide pos="211"/>
        <p:guide pos="7469"/>
        <p:guide pos="7015"/>
        <p:guide pos="665"/>
        <p:guide orient="horz" pos="1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 Maх" userId="f66836607fd6dee2" providerId="LiveId" clId="{4AEE6F74-B602-4343-B5F3-AC5EA008C634}"/>
    <pc:docChg chg="undo custSel addSld modSld">
      <pc:chgData name="Mad Maх" userId="f66836607fd6dee2" providerId="LiveId" clId="{4AEE6F74-B602-4343-B5F3-AC5EA008C634}" dt="2021-03-19T13:32:27.346" v="2249" actId="20577"/>
      <pc:docMkLst>
        <pc:docMk/>
      </pc:docMkLst>
      <pc:sldChg chg="delSp mod">
        <pc:chgData name="Mad Maх" userId="f66836607fd6dee2" providerId="LiveId" clId="{4AEE6F74-B602-4343-B5F3-AC5EA008C634}" dt="2021-03-19T12:49:37.057" v="2201" actId="21"/>
        <pc:sldMkLst>
          <pc:docMk/>
          <pc:sldMk cId="1325010148" sldId="268"/>
        </pc:sldMkLst>
        <pc:spChg chg="del">
          <ac:chgData name="Mad Maх" userId="f66836607fd6dee2" providerId="LiveId" clId="{4AEE6F74-B602-4343-B5F3-AC5EA008C634}" dt="2021-03-19T12:49:37.057" v="2201" actId="21"/>
          <ac:spMkLst>
            <pc:docMk/>
            <pc:sldMk cId="1325010148" sldId="268"/>
            <ac:spMk id="4" creationId="{1D5116A9-5E65-4B07-8B90-D14FCAD1461A}"/>
          </ac:spMkLst>
        </pc:spChg>
      </pc:sldChg>
      <pc:sldChg chg="delSp mod">
        <pc:chgData name="Mad Maх" userId="f66836607fd6dee2" providerId="LiveId" clId="{4AEE6F74-B602-4343-B5F3-AC5EA008C634}" dt="2021-03-19T12:49:43.576" v="2202" actId="21"/>
        <pc:sldMkLst>
          <pc:docMk/>
          <pc:sldMk cId="2184309129" sldId="280"/>
        </pc:sldMkLst>
        <pc:spChg chg="del">
          <ac:chgData name="Mad Maх" userId="f66836607fd6dee2" providerId="LiveId" clId="{4AEE6F74-B602-4343-B5F3-AC5EA008C634}" dt="2021-03-19T12:49:43.576" v="2202" actId="21"/>
          <ac:spMkLst>
            <pc:docMk/>
            <pc:sldMk cId="2184309129" sldId="280"/>
            <ac:spMk id="4" creationId="{1D5116A9-5E65-4B07-8B90-D14FCAD1461A}"/>
          </ac:spMkLst>
        </pc:spChg>
      </pc:sldChg>
      <pc:sldChg chg="delSp mod">
        <pc:chgData name="Mad Maх" userId="f66836607fd6dee2" providerId="LiveId" clId="{4AEE6F74-B602-4343-B5F3-AC5EA008C634}" dt="2021-03-19T12:49:48.507" v="2203" actId="21"/>
        <pc:sldMkLst>
          <pc:docMk/>
          <pc:sldMk cId="3453718360" sldId="281"/>
        </pc:sldMkLst>
        <pc:spChg chg="del">
          <ac:chgData name="Mad Maх" userId="f66836607fd6dee2" providerId="LiveId" clId="{4AEE6F74-B602-4343-B5F3-AC5EA008C634}" dt="2021-03-19T12:49:48.507" v="2203" actId="21"/>
          <ac:spMkLst>
            <pc:docMk/>
            <pc:sldMk cId="3453718360" sldId="281"/>
            <ac:spMk id="4" creationId="{1D5116A9-5E65-4B07-8B90-D14FCAD1461A}"/>
          </ac:spMkLst>
        </pc:spChg>
      </pc:sldChg>
      <pc:sldChg chg="delSp mod">
        <pc:chgData name="Mad Maх" userId="f66836607fd6dee2" providerId="LiveId" clId="{4AEE6F74-B602-4343-B5F3-AC5EA008C634}" dt="2021-03-19T12:49:53.966" v="2204" actId="21"/>
        <pc:sldMkLst>
          <pc:docMk/>
          <pc:sldMk cId="1923155964" sldId="282"/>
        </pc:sldMkLst>
        <pc:spChg chg="del">
          <ac:chgData name="Mad Maх" userId="f66836607fd6dee2" providerId="LiveId" clId="{4AEE6F74-B602-4343-B5F3-AC5EA008C634}" dt="2021-03-19T12:49:53.966" v="2204" actId="21"/>
          <ac:spMkLst>
            <pc:docMk/>
            <pc:sldMk cId="1923155964" sldId="282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0:05.892" v="2206" actId="21"/>
        <pc:sldMkLst>
          <pc:docMk/>
          <pc:sldMk cId="3466106946" sldId="284"/>
        </pc:sldMkLst>
        <pc:spChg chg="del mod">
          <ac:chgData name="Mad Maх" userId="f66836607fd6dee2" providerId="LiveId" clId="{4AEE6F74-B602-4343-B5F3-AC5EA008C634}" dt="2021-03-19T12:50:05.892" v="2206" actId="21"/>
          <ac:spMkLst>
            <pc:docMk/>
            <pc:sldMk cId="3466106946" sldId="284"/>
            <ac:spMk id="4" creationId="{1D5116A9-5E65-4B07-8B90-D14FCAD1461A}"/>
          </ac:spMkLst>
        </pc:spChg>
      </pc:sldChg>
      <pc:sldChg chg="addSp delSp modSp mod">
        <pc:chgData name="Mad Maх" userId="f66836607fd6dee2" providerId="LiveId" clId="{4AEE6F74-B602-4343-B5F3-AC5EA008C634}" dt="2021-03-19T12:50:16.598" v="2209" actId="21"/>
        <pc:sldMkLst>
          <pc:docMk/>
          <pc:sldMk cId="4274176318" sldId="285"/>
        </pc:sldMkLst>
        <pc:spChg chg="del mod">
          <ac:chgData name="Mad Maх" userId="f66836607fd6dee2" providerId="LiveId" clId="{4AEE6F74-B602-4343-B5F3-AC5EA008C634}" dt="2021-03-19T12:50:16.598" v="2209" actId="21"/>
          <ac:spMkLst>
            <pc:docMk/>
            <pc:sldMk cId="4274176318" sldId="285"/>
            <ac:spMk id="4" creationId="{1D5116A9-5E65-4B07-8B90-D14FCAD1461A}"/>
          </ac:spMkLst>
        </pc:spChg>
        <pc:picChg chg="add del">
          <ac:chgData name="Mad Maх" userId="f66836607fd6dee2" providerId="LiveId" clId="{4AEE6F74-B602-4343-B5F3-AC5EA008C634}" dt="2021-03-19T12:50:12.762" v="2208" actId="21"/>
          <ac:picMkLst>
            <pc:docMk/>
            <pc:sldMk cId="4274176318" sldId="285"/>
            <ac:picMk id="3" creationId="{2197829A-EA17-4808-A647-37A8288BA12B}"/>
          </ac:picMkLst>
        </pc:picChg>
      </pc:sldChg>
      <pc:sldChg chg="delSp modSp mod">
        <pc:chgData name="Mad Maх" userId="f66836607fd6dee2" providerId="LiveId" clId="{4AEE6F74-B602-4343-B5F3-AC5EA008C634}" dt="2021-03-19T12:50:23.064" v="2210" actId="21"/>
        <pc:sldMkLst>
          <pc:docMk/>
          <pc:sldMk cId="3600749065" sldId="286"/>
        </pc:sldMkLst>
        <pc:spChg chg="del mod">
          <ac:chgData name="Mad Maх" userId="f66836607fd6dee2" providerId="LiveId" clId="{4AEE6F74-B602-4343-B5F3-AC5EA008C634}" dt="2021-03-19T12:50:23.064" v="2210" actId="21"/>
          <ac:spMkLst>
            <pc:docMk/>
            <pc:sldMk cId="3600749065" sldId="286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0:30.267" v="2211" actId="21"/>
        <pc:sldMkLst>
          <pc:docMk/>
          <pc:sldMk cId="1420817626" sldId="287"/>
        </pc:sldMkLst>
        <pc:spChg chg="del mod">
          <ac:chgData name="Mad Maх" userId="f66836607fd6dee2" providerId="LiveId" clId="{4AEE6F74-B602-4343-B5F3-AC5EA008C634}" dt="2021-03-19T12:50:30.267" v="2211" actId="21"/>
          <ac:spMkLst>
            <pc:docMk/>
            <pc:sldMk cId="1420817626" sldId="287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0:41.287" v="2213" actId="21"/>
        <pc:sldMkLst>
          <pc:docMk/>
          <pc:sldMk cId="1556965263" sldId="288"/>
        </pc:sldMkLst>
        <pc:spChg chg="del mod">
          <ac:chgData name="Mad Maх" userId="f66836607fd6dee2" providerId="LiveId" clId="{4AEE6F74-B602-4343-B5F3-AC5EA008C634}" dt="2021-03-19T12:50:41.287" v="2213" actId="21"/>
          <ac:spMkLst>
            <pc:docMk/>
            <pc:sldMk cId="1556965263" sldId="288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3:32:27.346" v="2249" actId="20577"/>
        <pc:sldMkLst>
          <pc:docMk/>
          <pc:sldMk cId="3939690667" sldId="289"/>
        </pc:sldMkLst>
        <pc:spChg chg="del mod">
          <ac:chgData name="Mad Maх" userId="f66836607fd6dee2" providerId="LiveId" clId="{4AEE6F74-B602-4343-B5F3-AC5EA008C634}" dt="2021-03-19T12:50:46.290" v="2214" actId="21"/>
          <ac:spMkLst>
            <pc:docMk/>
            <pc:sldMk cId="3939690667" sldId="289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3:32:27.346" v="2249" actId="20577"/>
          <ac:spMkLst>
            <pc:docMk/>
            <pc:sldMk cId="3939690667" sldId="289"/>
            <ac:spMk id="7" creationId="{FFE5327A-5B55-4902-9ADC-537A29A1B575}"/>
          </ac:spMkLst>
        </pc:spChg>
      </pc:sldChg>
      <pc:sldChg chg="delSp modSp mod">
        <pc:chgData name="Mad Maх" userId="f66836607fd6dee2" providerId="LiveId" clId="{4AEE6F74-B602-4343-B5F3-AC5EA008C634}" dt="2021-03-19T12:50:51.187" v="2215" actId="21"/>
        <pc:sldMkLst>
          <pc:docMk/>
          <pc:sldMk cId="2785614698" sldId="290"/>
        </pc:sldMkLst>
        <pc:spChg chg="del mod">
          <ac:chgData name="Mad Maх" userId="f66836607fd6dee2" providerId="LiveId" clId="{4AEE6F74-B602-4343-B5F3-AC5EA008C634}" dt="2021-03-19T12:50:51.187" v="2215" actId="21"/>
          <ac:spMkLst>
            <pc:docMk/>
            <pc:sldMk cId="2785614698" sldId="290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1:02.081" v="2217" actId="21"/>
        <pc:sldMkLst>
          <pc:docMk/>
          <pc:sldMk cId="940471338" sldId="291"/>
        </pc:sldMkLst>
        <pc:spChg chg="del mod">
          <ac:chgData name="Mad Maх" userId="f66836607fd6dee2" providerId="LiveId" clId="{4AEE6F74-B602-4343-B5F3-AC5EA008C634}" dt="2021-03-19T12:51:02.081" v="2217" actId="21"/>
          <ac:spMkLst>
            <pc:docMk/>
            <pc:sldMk cId="940471338" sldId="291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1:06.862" v="2218" actId="21"/>
        <pc:sldMkLst>
          <pc:docMk/>
          <pc:sldMk cId="2319131248" sldId="292"/>
        </pc:sldMkLst>
        <pc:spChg chg="del mod">
          <ac:chgData name="Mad Maх" userId="f66836607fd6dee2" providerId="LiveId" clId="{4AEE6F74-B602-4343-B5F3-AC5EA008C634}" dt="2021-03-19T12:51:06.862" v="2218" actId="21"/>
          <ac:spMkLst>
            <pc:docMk/>
            <pc:sldMk cId="2319131248" sldId="292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1:11.292" v="2219" actId="21"/>
        <pc:sldMkLst>
          <pc:docMk/>
          <pc:sldMk cId="288950306" sldId="293"/>
        </pc:sldMkLst>
        <pc:spChg chg="del mod">
          <ac:chgData name="Mad Maх" userId="f66836607fd6dee2" providerId="LiveId" clId="{4AEE6F74-B602-4343-B5F3-AC5EA008C634}" dt="2021-03-19T12:51:11.292" v="2219" actId="21"/>
          <ac:spMkLst>
            <pc:docMk/>
            <pc:sldMk cId="288950306" sldId="293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1:53:38.811" v="64" actId="20577"/>
          <ac:spMkLst>
            <pc:docMk/>
            <pc:sldMk cId="288950306" sldId="293"/>
            <ac:spMk id="6" creationId="{D566B882-CB53-4E12-AF2E-F594985FA2B6}"/>
          </ac:spMkLst>
        </pc:spChg>
      </pc:sldChg>
      <pc:sldChg chg="delSp modSp mod">
        <pc:chgData name="Mad Maх" userId="f66836607fd6dee2" providerId="LiveId" clId="{4AEE6F74-B602-4343-B5F3-AC5EA008C634}" dt="2021-03-19T12:51:21.594" v="2221" actId="21"/>
        <pc:sldMkLst>
          <pc:docMk/>
          <pc:sldMk cId="4114179129" sldId="294"/>
        </pc:sldMkLst>
        <pc:spChg chg="del mod">
          <ac:chgData name="Mad Maх" userId="f66836607fd6dee2" providerId="LiveId" clId="{4AEE6F74-B602-4343-B5F3-AC5EA008C634}" dt="2021-03-19T12:51:21.594" v="2221" actId="21"/>
          <ac:spMkLst>
            <pc:docMk/>
            <pc:sldMk cId="4114179129" sldId="294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0:35.782" v="2212" actId="21"/>
        <pc:sldMkLst>
          <pc:docMk/>
          <pc:sldMk cId="452088840" sldId="295"/>
        </pc:sldMkLst>
        <pc:spChg chg="del mod">
          <ac:chgData name="Mad Maх" userId="f66836607fd6dee2" providerId="LiveId" clId="{4AEE6F74-B602-4343-B5F3-AC5EA008C634}" dt="2021-03-19T12:50:35.782" v="2212" actId="21"/>
          <ac:spMkLst>
            <pc:docMk/>
            <pc:sldMk cId="452088840" sldId="295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1:16.416" v="2220" actId="21"/>
        <pc:sldMkLst>
          <pc:docMk/>
          <pc:sldMk cId="2193658684" sldId="296"/>
        </pc:sldMkLst>
        <pc:spChg chg="del mod">
          <ac:chgData name="Mad Maх" userId="f66836607fd6dee2" providerId="LiveId" clId="{4AEE6F74-B602-4343-B5F3-AC5EA008C634}" dt="2021-03-19T12:51:16.416" v="2220" actId="21"/>
          <ac:spMkLst>
            <pc:docMk/>
            <pc:sldMk cId="2193658684" sldId="296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1:26.666" v="2222" actId="21"/>
        <pc:sldMkLst>
          <pc:docMk/>
          <pc:sldMk cId="4082816169" sldId="297"/>
        </pc:sldMkLst>
        <pc:spChg chg="del mod">
          <ac:chgData name="Mad Maх" userId="f66836607fd6dee2" providerId="LiveId" clId="{4AEE6F74-B602-4343-B5F3-AC5EA008C634}" dt="2021-03-19T12:51:26.666" v="2222" actId="21"/>
          <ac:spMkLst>
            <pc:docMk/>
            <pc:sldMk cId="4082816169" sldId="297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1:31.751" v="2223" actId="21"/>
        <pc:sldMkLst>
          <pc:docMk/>
          <pc:sldMk cId="2099301368" sldId="298"/>
        </pc:sldMkLst>
        <pc:spChg chg="del mod">
          <ac:chgData name="Mad Maх" userId="f66836607fd6dee2" providerId="LiveId" clId="{4AEE6F74-B602-4343-B5F3-AC5EA008C634}" dt="2021-03-19T12:51:31.751" v="2223" actId="21"/>
          <ac:spMkLst>
            <pc:docMk/>
            <pc:sldMk cId="2099301368" sldId="298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1:37.341" v="2224" actId="21"/>
        <pc:sldMkLst>
          <pc:docMk/>
          <pc:sldMk cId="2092676590" sldId="299"/>
        </pc:sldMkLst>
        <pc:spChg chg="del mod">
          <ac:chgData name="Mad Maх" userId="f66836607fd6dee2" providerId="LiveId" clId="{4AEE6F74-B602-4343-B5F3-AC5EA008C634}" dt="2021-03-19T12:51:37.341" v="2224" actId="21"/>
          <ac:spMkLst>
            <pc:docMk/>
            <pc:sldMk cId="2092676590" sldId="299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2:21:26.098" v="1246" actId="20577"/>
          <ac:spMkLst>
            <pc:docMk/>
            <pc:sldMk cId="2092676590" sldId="299"/>
            <ac:spMk id="7" creationId="{FFE5327A-5B55-4902-9ADC-537A29A1B575}"/>
          </ac:spMkLst>
        </pc:spChg>
      </pc:sldChg>
      <pc:sldChg chg="delSp modSp mod">
        <pc:chgData name="Mad Maх" userId="f66836607fd6dee2" providerId="LiveId" clId="{4AEE6F74-B602-4343-B5F3-AC5EA008C634}" dt="2021-03-19T12:51:41.999" v="2225" actId="21"/>
        <pc:sldMkLst>
          <pc:docMk/>
          <pc:sldMk cId="2415222396" sldId="300"/>
        </pc:sldMkLst>
        <pc:spChg chg="del mod">
          <ac:chgData name="Mad Maх" userId="f66836607fd6dee2" providerId="LiveId" clId="{4AEE6F74-B602-4343-B5F3-AC5EA008C634}" dt="2021-03-19T12:51:41.999" v="2225" actId="21"/>
          <ac:spMkLst>
            <pc:docMk/>
            <pc:sldMk cId="2415222396" sldId="300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2:22:02.291" v="1352" actId="20577"/>
          <ac:spMkLst>
            <pc:docMk/>
            <pc:sldMk cId="2415222396" sldId="300"/>
            <ac:spMk id="7" creationId="{FFE5327A-5B55-4902-9ADC-537A29A1B575}"/>
          </ac:spMkLst>
        </pc:spChg>
      </pc:sldChg>
      <pc:sldChg chg="delSp modSp mod">
        <pc:chgData name="Mad Maх" userId="f66836607fd6dee2" providerId="LiveId" clId="{4AEE6F74-B602-4343-B5F3-AC5EA008C634}" dt="2021-03-19T12:51:47.102" v="2226" actId="21"/>
        <pc:sldMkLst>
          <pc:docMk/>
          <pc:sldMk cId="278222715" sldId="301"/>
        </pc:sldMkLst>
        <pc:spChg chg="del mod">
          <ac:chgData name="Mad Maх" userId="f66836607fd6dee2" providerId="LiveId" clId="{4AEE6F74-B602-4343-B5F3-AC5EA008C634}" dt="2021-03-19T12:51:47.102" v="2226" actId="21"/>
          <ac:spMkLst>
            <pc:docMk/>
            <pc:sldMk cId="278222715" sldId="301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2:12:47.333" v="885" actId="20577"/>
          <ac:spMkLst>
            <pc:docMk/>
            <pc:sldMk cId="278222715" sldId="301"/>
            <ac:spMk id="6" creationId="{D566B882-CB53-4E12-AF2E-F594985FA2B6}"/>
          </ac:spMkLst>
        </pc:spChg>
        <pc:picChg chg="mod">
          <ac:chgData name="Mad Maх" userId="f66836607fd6dee2" providerId="LiveId" clId="{4AEE6F74-B602-4343-B5F3-AC5EA008C634}" dt="2021-03-19T12:12:51.974" v="886" actId="1076"/>
          <ac:picMkLst>
            <pc:docMk/>
            <pc:sldMk cId="278222715" sldId="301"/>
            <ac:picMk id="14" creationId="{F62A340C-50DA-4921-B262-890308C65D98}"/>
          </ac:picMkLst>
        </pc:picChg>
      </pc:sldChg>
      <pc:sldChg chg="delSp modSp mod">
        <pc:chgData name="Mad Maх" userId="f66836607fd6dee2" providerId="LiveId" clId="{4AEE6F74-B602-4343-B5F3-AC5EA008C634}" dt="2021-03-19T12:51:55.375" v="2227" actId="21"/>
        <pc:sldMkLst>
          <pc:docMk/>
          <pc:sldMk cId="1488876507" sldId="302"/>
        </pc:sldMkLst>
        <pc:spChg chg="del mod">
          <ac:chgData name="Mad Maх" userId="f66836607fd6dee2" providerId="LiveId" clId="{4AEE6F74-B602-4343-B5F3-AC5EA008C634}" dt="2021-03-19T12:51:55.375" v="2227" actId="21"/>
          <ac:spMkLst>
            <pc:docMk/>
            <pc:sldMk cId="1488876507" sldId="302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2:00.456" v="2228" actId="21"/>
        <pc:sldMkLst>
          <pc:docMk/>
          <pc:sldMk cId="4180123447" sldId="303"/>
        </pc:sldMkLst>
        <pc:spChg chg="del mod">
          <ac:chgData name="Mad Maх" userId="f66836607fd6dee2" providerId="LiveId" clId="{4AEE6F74-B602-4343-B5F3-AC5EA008C634}" dt="2021-03-19T12:52:00.456" v="2228" actId="21"/>
          <ac:spMkLst>
            <pc:docMk/>
            <pc:sldMk cId="4180123447" sldId="303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2:08.173" v="2229" actId="21"/>
        <pc:sldMkLst>
          <pc:docMk/>
          <pc:sldMk cId="3452142618" sldId="304"/>
        </pc:sldMkLst>
        <pc:spChg chg="del mod">
          <ac:chgData name="Mad Maх" userId="f66836607fd6dee2" providerId="LiveId" clId="{4AEE6F74-B602-4343-B5F3-AC5EA008C634}" dt="2021-03-19T12:52:08.173" v="2229" actId="21"/>
          <ac:spMkLst>
            <pc:docMk/>
            <pc:sldMk cId="3452142618" sldId="304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2:12.895" v="2230" actId="21"/>
        <pc:sldMkLst>
          <pc:docMk/>
          <pc:sldMk cId="12523485" sldId="305"/>
        </pc:sldMkLst>
        <pc:spChg chg="del mod">
          <ac:chgData name="Mad Maх" userId="f66836607fd6dee2" providerId="LiveId" clId="{4AEE6F74-B602-4343-B5F3-AC5EA008C634}" dt="2021-03-19T12:52:12.895" v="2230" actId="21"/>
          <ac:spMkLst>
            <pc:docMk/>
            <pc:sldMk cId="12523485" sldId="305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2:17.896" v="2231" actId="21"/>
        <pc:sldMkLst>
          <pc:docMk/>
          <pc:sldMk cId="3729598804" sldId="306"/>
        </pc:sldMkLst>
        <pc:spChg chg="del mod">
          <ac:chgData name="Mad Maх" userId="f66836607fd6dee2" providerId="LiveId" clId="{4AEE6F74-B602-4343-B5F3-AC5EA008C634}" dt="2021-03-19T12:52:17.896" v="2231" actId="21"/>
          <ac:spMkLst>
            <pc:docMk/>
            <pc:sldMk cId="3729598804" sldId="306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1:35:11.785" v="44" actId="20577"/>
          <ac:spMkLst>
            <pc:docMk/>
            <pc:sldMk cId="3729598804" sldId="306"/>
            <ac:spMk id="7" creationId="{FFE5327A-5B55-4902-9ADC-537A29A1B575}"/>
          </ac:spMkLst>
        </pc:spChg>
      </pc:sldChg>
      <pc:sldChg chg="delSp modSp mod">
        <pc:chgData name="Mad Maх" userId="f66836607fd6dee2" providerId="LiveId" clId="{4AEE6F74-B602-4343-B5F3-AC5EA008C634}" dt="2021-03-19T12:52:30.365" v="2233" actId="21"/>
        <pc:sldMkLst>
          <pc:docMk/>
          <pc:sldMk cId="546095876" sldId="307"/>
        </pc:sldMkLst>
        <pc:spChg chg="del mod">
          <ac:chgData name="Mad Maх" userId="f66836607fd6dee2" providerId="LiveId" clId="{4AEE6F74-B602-4343-B5F3-AC5EA008C634}" dt="2021-03-19T12:52:30.365" v="2233" actId="21"/>
          <ac:spMkLst>
            <pc:docMk/>
            <pc:sldMk cId="546095876" sldId="307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2:16:56.435" v="1052" actId="20577"/>
          <ac:spMkLst>
            <pc:docMk/>
            <pc:sldMk cId="546095876" sldId="307"/>
            <ac:spMk id="7" creationId="{FFE5327A-5B55-4902-9ADC-537A29A1B575}"/>
          </ac:spMkLst>
        </pc:spChg>
      </pc:sldChg>
      <pc:sldChg chg="delSp modSp mod">
        <pc:chgData name="Mad Maх" userId="f66836607fd6dee2" providerId="LiveId" clId="{4AEE6F74-B602-4343-B5F3-AC5EA008C634}" dt="2021-03-19T12:52:22.793" v="2232" actId="21"/>
        <pc:sldMkLst>
          <pc:docMk/>
          <pc:sldMk cId="4062380018" sldId="308"/>
        </pc:sldMkLst>
        <pc:spChg chg="del mod">
          <ac:chgData name="Mad Maх" userId="f66836607fd6dee2" providerId="LiveId" clId="{4AEE6F74-B602-4343-B5F3-AC5EA008C634}" dt="2021-03-19T12:52:22.793" v="2232" actId="21"/>
          <ac:spMkLst>
            <pc:docMk/>
            <pc:sldMk cId="4062380018" sldId="308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2:16:15.187" v="1014" actId="20577"/>
          <ac:spMkLst>
            <pc:docMk/>
            <pc:sldMk cId="4062380018" sldId="308"/>
            <ac:spMk id="6" creationId="{D566B882-CB53-4E12-AF2E-F594985FA2B6}"/>
          </ac:spMkLst>
        </pc:spChg>
        <pc:spChg chg="mod">
          <ac:chgData name="Mad Maх" userId="f66836607fd6dee2" providerId="LiveId" clId="{4AEE6F74-B602-4343-B5F3-AC5EA008C634}" dt="2021-03-19T12:16:01.764" v="1006" actId="20577"/>
          <ac:spMkLst>
            <pc:docMk/>
            <pc:sldMk cId="4062380018" sldId="308"/>
            <ac:spMk id="7" creationId="{FFE5327A-5B55-4902-9ADC-537A29A1B575}"/>
          </ac:spMkLst>
        </pc:spChg>
      </pc:sldChg>
      <pc:sldChg chg="delSp modSp mod">
        <pc:chgData name="Mad Maх" userId="f66836607fd6dee2" providerId="LiveId" clId="{4AEE6F74-B602-4343-B5F3-AC5EA008C634}" dt="2021-03-19T12:52:35.475" v="2234" actId="21"/>
        <pc:sldMkLst>
          <pc:docMk/>
          <pc:sldMk cId="1298633649" sldId="309"/>
        </pc:sldMkLst>
        <pc:spChg chg="del mod">
          <ac:chgData name="Mad Maх" userId="f66836607fd6dee2" providerId="LiveId" clId="{4AEE6F74-B602-4343-B5F3-AC5EA008C634}" dt="2021-03-19T12:52:35.475" v="2234" actId="21"/>
          <ac:spMkLst>
            <pc:docMk/>
            <pc:sldMk cId="1298633649" sldId="309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2:19:57.134" v="1153" actId="14100"/>
          <ac:spMkLst>
            <pc:docMk/>
            <pc:sldMk cId="1298633649" sldId="309"/>
            <ac:spMk id="6" creationId="{D566B882-CB53-4E12-AF2E-F594985FA2B6}"/>
          </ac:spMkLst>
        </pc:spChg>
        <pc:picChg chg="mod">
          <ac:chgData name="Mad Maх" userId="f66836607fd6dee2" providerId="LiveId" clId="{4AEE6F74-B602-4343-B5F3-AC5EA008C634}" dt="2021-03-19T12:19:59.475" v="1154" actId="1076"/>
          <ac:picMkLst>
            <pc:docMk/>
            <pc:sldMk cId="1298633649" sldId="309"/>
            <ac:picMk id="10" creationId="{65879DF5-5B61-4903-9732-8B905CDC124D}"/>
          </ac:picMkLst>
        </pc:picChg>
      </pc:sldChg>
      <pc:sldChg chg="delSp modSp mod">
        <pc:chgData name="Mad Maх" userId="f66836607fd6dee2" providerId="LiveId" clId="{4AEE6F74-B602-4343-B5F3-AC5EA008C634}" dt="2021-03-19T12:52:40.606" v="2235" actId="21"/>
        <pc:sldMkLst>
          <pc:docMk/>
          <pc:sldMk cId="3322259383" sldId="310"/>
        </pc:sldMkLst>
        <pc:spChg chg="del mod">
          <ac:chgData name="Mad Maх" userId="f66836607fd6dee2" providerId="LiveId" clId="{4AEE6F74-B602-4343-B5F3-AC5EA008C634}" dt="2021-03-19T12:52:40.606" v="2235" actId="21"/>
          <ac:spMkLst>
            <pc:docMk/>
            <pc:sldMk cId="3322259383" sldId="310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2:45.767" v="2236" actId="21"/>
        <pc:sldMkLst>
          <pc:docMk/>
          <pc:sldMk cId="4211037095" sldId="311"/>
        </pc:sldMkLst>
        <pc:spChg chg="del mod">
          <ac:chgData name="Mad Maх" userId="f66836607fd6dee2" providerId="LiveId" clId="{4AEE6F74-B602-4343-B5F3-AC5EA008C634}" dt="2021-03-19T12:52:45.767" v="2236" actId="21"/>
          <ac:spMkLst>
            <pc:docMk/>
            <pc:sldMk cId="4211037095" sldId="311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2:50.316" v="2237" actId="21"/>
        <pc:sldMkLst>
          <pc:docMk/>
          <pc:sldMk cId="3882158287" sldId="312"/>
        </pc:sldMkLst>
        <pc:spChg chg="del mod">
          <ac:chgData name="Mad Maх" userId="f66836607fd6dee2" providerId="LiveId" clId="{4AEE6F74-B602-4343-B5F3-AC5EA008C634}" dt="2021-03-19T12:52:50.316" v="2237" actId="21"/>
          <ac:spMkLst>
            <pc:docMk/>
            <pc:sldMk cId="3882158287" sldId="312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2:55.288" v="2238" actId="21"/>
        <pc:sldMkLst>
          <pc:docMk/>
          <pc:sldMk cId="2453504861" sldId="313"/>
        </pc:sldMkLst>
        <pc:spChg chg="del mod">
          <ac:chgData name="Mad Maх" userId="f66836607fd6dee2" providerId="LiveId" clId="{4AEE6F74-B602-4343-B5F3-AC5EA008C634}" dt="2021-03-19T12:52:55.288" v="2238" actId="21"/>
          <ac:spMkLst>
            <pc:docMk/>
            <pc:sldMk cId="2453504861" sldId="313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3:00.744" v="2239" actId="21"/>
        <pc:sldMkLst>
          <pc:docMk/>
          <pc:sldMk cId="1229916536" sldId="314"/>
        </pc:sldMkLst>
        <pc:spChg chg="del mod">
          <ac:chgData name="Mad Maх" userId="f66836607fd6dee2" providerId="LiveId" clId="{4AEE6F74-B602-4343-B5F3-AC5EA008C634}" dt="2021-03-19T12:53:00.744" v="2239" actId="21"/>
          <ac:spMkLst>
            <pc:docMk/>
            <pc:sldMk cId="1229916536" sldId="314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3:05.948" v="2240" actId="21"/>
        <pc:sldMkLst>
          <pc:docMk/>
          <pc:sldMk cId="3002684030" sldId="315"/>
        </pc:sldMkLst>
        <pc:spChg chg="del mod">
          <ac:chgData name="Mad Maх" userId="f66836607fd6dee2" providerId="LiveId" clId="{4AEE6F74-B602-4343-B5F3-AC5EA008C634}" dt="2021-03-19T12:53:05.948" v="2240" actId="21"/>
          <ac:spMkLst>
            <pc:docMk/>
            <pc:sldMk cId="3002684030" sldId="315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3:10.583" v="2241" actId="21"/>
        <pc:sldMkLst>
          <pc:docMk/>
          <pc:sldMk cId="944079568" sldId="316"/>
        </pc:sldMkLst>
        <pc:spChg chg="del mod">
          <ac:chgData name="Mad Maх" userId="f66836607fd6dee2" providerId="LiveId" clId="{4AEE6F74-B602-4343-B5F3-AC5EA008C634}" dt="2021-03-19T12:53:10.583" v="2241" actId="21"/>
          <ac:spMkLst>
            <pc:docMk/>
            <pc:sldMk cId="944079568" sldId="316"/>
            <ac:spMk id="4" creationId="{1D5116A9-5E65-4B07-8B90-D14FCAD1461A}"/>
          </ac:spMkLst>
        </pc:spChg>
      </pc:sldChg>
      <pc:sldChg chg="delSp modSp mod">
        <pc:chgData name="Mad Maх" userId="f66836607fd6dee2" providerId="LiveId" clId="{4AEE6F74-B602-4343-B5F3-AC5EA008C634}" dt="2021-03-19T12:53:17.576" v="2242" actId="21"/>
        <pc:sldMkLst>
          <pc:docMk/>
          <pc:sldMk cId="217892242" sldId="317"/>
        </pc:sldMkLst>
        <pc:spChg chg="del mod">
          <ac:chgData name="Mad Maх" userId="f66836607fd6dee2" providerId="LiveId" clId="{4AEE6F74-B602-4343-B5F3-AC5EA008C634}" dt="2021-03-19T12:53:17.576" v="2242" actId="21"/>
          <ac:spMkLst>
            <pc:docMk/>
            <pc:sldMk cId="217892242" sldId="317"/>
            <ac:spMk id="4" creationId="{1D5116A9-5E65-4B07-8B90-D14FCAD1461A}"/>
          </ac:spMkLst>
        </pc:spChg>
      </pc:sldChg>
      <pc:sldChg chg="modSp mod">
        <pc:chgData name="Mad Maх" userId="f66836607fd6dee2" providerId="LiveId" clId="{4AEE6F74-B602-4343-B5F3-AC5EA008C634}" dt="2021-03-19T12:53:44.591" v="2248" actId="1076"/>
        <pc:sldMkLst>
          <pc:docMk/>
          <pc:sldMk cId="2561860131" sldId="318"/>
        </pc:sldMkLst>
        <pc:picChg chg="mod">
          <ac:chgData name="Mad Maх" userId="f66836607fd6dee2" providerId="LiveId" clId="{4AEE6F74-B602-4343-B5F3-AC5EA008C634}" dt="2021-03-19T12:53:44.591" v="2248" actId="1076"/>
          <ac:picMkLst>
            <pc:docMk/>
            <pc:sldMk cId="2561860131" sldId="318"/>
            <ac:picMk id="4" creationId="{8414E917-96F8-4C59-ABB9-FD70D62F7B55}"/>
          </ac:picMkLst>
        </pc:picChg>
      </pc:sldChg>
      <pc:sldChg chg="addSp delSp modSp add mod">
        <pc:chgData name="Mad Maх" userId="f66836607fd6dee2" providerId="LiveId" clId="{4AEE6F74-B602-4343-B5F3-AC5EA008C634}" dt="2021-03-19T12:50:56.936" v="2216" actId="21"/>
        <pc:sldMkLst>
          <pc:docMk/>
          <pc:sldMk cId="3123568922" sldId="319"/>
        </pc:sldMkLst>
        <pc:spChg chg="del mod">
          <ac:chgData name="Mad Maх" userId="f66836607fd6dee2" providerId="LiveId" clId="{4AEE6F74-B602-4343-B5F3-AC5EA008C634}" dt="2021-03-19T12:50:56.936" v="2216" actId="21"/>
          <ac:spMkLst>
            <pc:docMk/>
            <pc:sldMk cId="3123568922" sldId="319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2:07:37.455" v="728" actId="113"/>
          <ac:spMkLst>
            <pc:docMk/>
            <pc:sldMk cId="3123568922" sldId="319"/>
            <ac:spMk id="6" creationId="{D566B882-CB53-4E12-AF2E-F594985FA2B6}"/>
          </ac:spMkLst>
        </pc:spChg>
        <pc:spChg chg="mod">
          <ac:chgData name="Mad Maх" userId="f66836607fd6dee2" providerId="LiveId" clId="{4AEE6F74-B602-4343-B5F3-AC5EA008C634}" dt="2021-03-19T12:05:18.524" v="356" actId="20577"/>
          <ac:spMkLst>
            <pc:docMk/>
            <pc:sldMk cId="3123568922" sldId="319"/>
            <ac:spMk id="7" creationId="{FFE5327A-5B55-4902-9ADC-537A29A1B575}"/>
          </ac:spMkLst>
        </pc:spChg>
        <pc:picChg chg="add mod">
          <ac:chgData name="Mad Maх" userId="f66836607fd6dee2" providerId="LiveId" clId="{4AEE6F74-B602-4343-B5F3-AC5EA008C634}" dt="2021-03-19T12:04:26.471" v="253" actId="14100"/>
          <ac:picMkLst>
            <pc:docMk/>
            <pc:sldMk cId="3123568922" sldId="319"/>
            <ac:picMk id="3" creationId="{A18906B5-462B-4F8F-88C2-F6346D590120}"/>
          </ac:picMkLst>
        </pc:picChg>
        <pc:picChg chg="del">
          <ac:chgData name="Mad Maх" userId="f66836607fd6dee2" providerId="LiveId" clId="{4AEE6F74-B602-4343-B5F3-AC5EA008C634}" dt="2021-03-19T12:03:48.233" v="243" actId="478"/>
          <ac:picMkLst>
            <pc:docMk/>
            <pc:sldMk cId="3123568922" sldId="319"/>
            <ac:picMk id="5" creationId="{07C1C267-BB4B-481E-9723-43C8853ADEB6}"/>
          </ac:picMkLst>
        </pc:picChg>
      </pc:sldChg>
      <pc:sldChg chg="addSp delSp modSp add mod">
        <pc:chgData name="Mad Maх" userId="f66836607fd6dee2" providerId="LiveId" clId="{4AEE6F74-B602-4343-B5F3-AC5EA008C634}" dt="2021-03-19T12:49:59.560" v="2205" actId="21"/>
        <pc:sldMkLst>
          <pc:docMk/>
          <pc:sldMk cId="2267195066" sldId="320"/>
        </pc:sldMkLst>
        <pc:spChg chg="del mod">
          <ac:chgData name="Mad Maх" userId="f66836607fd6dee2" providerId="LiveId" clId="{4AEE6F74-B602-4343-B5F3-AC5EA008C634}" dt="2021-03-19T12:49:59.560" v="2205" actId="21"/>
          <ac:spMkLst>
            <pc:docMk/>
            <pc:sldMk cId="2267195066" sldId="320"/>
            <ac:spMk id="4" creationId="{1D5116A9-5E65-4B07-8B90-D14FCAD1461A}"/>
          </ac:spMkLst>
        </pc:spChg>
        <pc:spChg chg="mod">
          <ac:chgData name="Mad Maх" userId="f66836607fd6dee2" providerId="LiveId" clId="{4AEE6F74-B602-4343-B5F3-AC5EA008C634}" dt="2021-03-19T12:47:31.653" v="2177" actId="20577"/>
          <ac:spMkLst>
            <pc:docMk/>
            <pc:sldMk cId="2267195066" sldId="320"/>
            <ac:spMk id="6" creationId="{D566B882-CB53-4E12-AF2E-F594985FA2B6}"/>
          </ac:spMkLst>
        </pc:spChg>
        <pc:spChg chg="mod">
          <ac:chgData name="Mad Maх" userId="f66836607fd6dee2" providerId="LiveId" clId="{4AEE6F74-B602-4343-B5F3-AC5EA008C634}" dt="2021-03-19T12:38:19.466" v="1848" actId="20577"/>
          <ac:spMkLst>
            <pc:docMk/>
            <pc:sldMk cId="2267195066" sldId="320"/>
            <ac:spMk id="7" creationId="{FFE5327A-5B55-4902-9ADC-537A29A1B575}"/>
          </ac:spMkLst>
        </pc:spChg>
        <pc:picChg chg="del">
          <ac:chgData name="Mad Maх" userId="f66836607fd6dee2" providerId="LiveId" clId="{4AEE6F74-B602-4343-B5F3-AC5EA008C634}" dt="2021-03-19T12:33:09.818" v="1407" actId="478"/>
          <ac:picMkLst>
            <pc:docMk/>
            <pc:sldMk cId="2267195066" sldId="320"/>
            <ac:picMk id="3" creationId="{0E8DFD17-E8CE-4EDA-812E-3087D74337FE}"/>
          </ac:picMkLst>
        </pc:picChg>
        <pc:picChg chg="add mod">
          <ac:chgData name="Mad Maх" userId="f66836607fd6dee2" providerId="LiveId" clId="{4AEE6F74-B602-4343-B5F3-AC5EA008C634}" dt="2021-03-19T12:40:26.575" v="1957" actId="1076"/>
          <ac:picMkLst>
            <pc:docMk/>
            <pc:sldMk cId="2267195066" sldId="320"/>
            <ac:picMk id="5" creationId="{C227BBC9-3D81-4C38-A5E9-CB17743BF154}"/>
          </ac:picMkLst>
        </pc:picChg>
        <pc:picChg chg="del">
          <ac:chgData name="Mad Maх" userId="f66836607fd6dee2" providerId="LiveId" clId="{4AEE6F74-B602-4343-B5F3-AC5EA008C634}" dt="2021-03-19T12:33:25.050" v="1412" actId="21"/>
          <ac:picMkLst>
            <pc:docMk/>
            <pc:sldMk cId="2267195066" sldId="320"/>
            <ac:picMk id="9" creationId="{E0EC1F29-B263-4FF2-9712-834C97D8AAD0}"/>
          </ac:picMkLst>
        </pc:picChg>
        <pc:picChg chg="add mod">
          <ac:chgData name="Mad Maх" userId="f66836607fd6dee2" providerId="LiveId" clId="{4AEE6F74-B602-4343-B5F3-AC5EA008C634}" dt="2021-03-19T12:41:21.635" v="1958" actId="1076"/>
          <ac:picMkLst>
            <pc:docMk/>
            <pc:sldMk cId="2267195066" sldId="320"/>
            <ac:picMk id="10" creationId="{0DA0DD4F-41E8-42C8-A3C0-4B312DFC1BC8}"/>
          </ac:picMkLst>
        </pc:picChg>
        <pc:picChg chg="add mod">
          <ac:chgData name="Mad Maх" userId="f66836607fd6dee2" providerId="LiveId" clId="{4AEE6F74-B602-4343-B5F3-AC5EA008C634}" dt="2021-03-19T12:42:45.243" v="1966" actId="1076"/>
          <ac:picMkLst>
            <pc:docMk/>
            <pc:sldMk cId="2267195066" sldId="320"/>
            <ac:picMk id="16" creationId="{E7481070-668D-4D48-8B4D-ECFD1355CBDE}"/>
          </ac:picMkLst>
        </pc:picChg>
        <pc:picChg chg="add mod">
          <ac:chgData name="Mad Maх" userId="f66836607fd6dee2" providerId="LiveId" clId="{4AEE6F74-B602-4343-B5F3-AC5EA008C634}" dt="2021-03-19T12:45:25.989" v="2046" actId="14100"/>
          <ac:picMkLst>
            <pc:docMk/>
            <pc:sldMk cId="2267195066" sldId="320"/>
            <ac:picMk id="18" creationId="{DB14C320-FAF8-4274-8654-CFC3BBF8FF29}"/>
          </ac:picMkLst>
        </pc:picChg>
        <pc:picChg chg="del">
          <ac:chgData name="Mad Maх" userId="f66836607fd6dee2" providerId="LiveId" clId="{4AEE6F74-B602-4343-B5F3-AC5EA008C634}" dt="2021-03-19T12:33:20.830" v="1410" actId="21"/>
          <ac:picMkLst>
            <pc:docMk/>
            <pc:sldMk cId="2267195066" sldId="320"/>
            <ac:picMk id="19" creationId="{53CAFD97-9046-4B3D-953C-FF42BE660829}"/>
          </ac:picMkLst>
        </pc:picChg>
        <pc:picChg chg="add mod">
          <ac:chgData name="Mad Maх" userId="f66836607fd6dee2" providerId="LiveId" clId="{4AEE6F74-B602-4343-B5F3-AC5EA008C634}" dt="2021-03-19T12:43:43.461" v="2022" actId="1076"/>
          <ac:picMkLst>
            <pc:docMk/>
            <pc:sldMk cId="2267195066" sldId="320"/>
            <ac:picMk id="20" creationId="{E8FD66E7-EE9A-43E1-8755-85140941997D}"/>
          </ac:picMkLst>
        </pc:picChg>
        <pc:picChg chg="del">
          <ac:chgData name="Mad Maх" userId="f66836607fd6dee2" providerId="LiveId" clId="{4AEE6F74-B602-4343-B5F3-AC5EA008C634}" dt="2021-03-19T12:33:22.213" v="1411" actId="21"/>
          <ac:picMkLst>
            <pc:docMk/>
            <pc:sldMk cId="2267195066" sldId="320"/>
            <ac:picMk id="21" creationId="{1F81C6D6-72D7-412D-8348-3B483562A701}"/>
          </ac:picMkLst>
        </pc:picChg>
        <pc:picChg chg="del">
          <ac:chgData name="Mad Maх" userId="f66836607fd6dee2" providerId="LiveId" clId="{4AEE6F74-B602-4343-B5F3-AC5EA008C634}" dt="2021-03-19T12:33:18.057" v="1409" actId="21"/>
          <ac:picMkLst>
            <pc:docMk/>
            <pc:sldMk cId="2267195066" sldId="320"/>
            <ac:picMk id="23" creationId="{F99DF6D5-3606-4B2A-B551-F2038B417F75}"/>
          </ac:picMkLst>
        </pc:picChg>
      </pc:sldChg>
    </pc:docChg>
  </pc:docChgLst>
  <pc:docChgLst>
    <pc:chgData name="Mad MaXXX" userId="3d22257b055fcfd3" providerId="LiveId" clId="{8D2CFE7D-578F-4EE3-9048-A077EC36536B}"/>
    <pc:docChg chg="undo custSel addSld delSld modSld">
      <pc:chgData name="Mad MaXXX" userId="3d22257b055fcfd3" providerId="LiveId" clId="{8D2CFE7D-578F-4EE3-9048-A077EC36536B}" dt="2021-12-13T19:56:00.481" v="2000" actId="1076"/>
      <pc:docMkLst>
        <pc:docMk/>
      </pc:docMkLst>
      <pc:sldChg chg="modSp">
        <pc:chgData name="Mad MaXXX" userId="3d22257b055fcfd3" providerId="LiveId" clId="{8D2CFE7D-578F-4EE3-9048-A077EC36536B}" dt="2021-12-13T19:54:02.038" v="1846"/>
        <pc:sldMkLst>
          <pc:docMk/>
          <pc:sldMk cId="3568559002" sldId="262"/>
        </pc:sldMkLst>
        <pc:graphicFrameChg chg="mod">
          <ac:chgData name="Mad MaXXX" userId="3d22257b055fcfd3" providerId="LiveId" clId="{8D2CFE7D-578F-4EE3-9048-A077EC36536B}" dt="2021-12-13T19:54:02.038" v="1846"/>
          <ac:graphicFrameMkLst>
            <pc:docMk/>
            <pc:sldMk cId="3568559002" sldId="262"/>
            <ac:graphicFrameMk id="5" creationId="{74DAF712-D580-435D-AD62-92C96F5484B5}"/>
          </ac:graphicFrameMkLst>
        </pc:graphicFrameChg>
      </pc:sldChg>
      <pc:sldChg chg="modSp mod">
        <pc:chgData name="Mad MaXXX" userId="3d22257b055fcfd3" providerId="LiveId" clId="{8D2CFE7D-578F-4EE3-9048-A077EC36536B}" dt="2021-12-13T19:56:00.481" v="2000" actId="1076"/>
        <pc:sldMkLst>
          <pc:docMk/>
          <pc:sldMk cId="278222715" sldId="301"/>
        </pc:sldMkLst>
        <pc:spChg chg="mod">
          <ac:chgData name="Mad MaXXX" userId="3d22257b055fcfd3" providerId="LiveId" clId="{8D2CFE7D-578F-4EE3-9048-A077EC36536B}" dt="2021-12-13T19:55:50.313" v="1998" actId="20577"/>
          <ac:spMkLst>
            <pc:docMk/>
            <pc:sldMk cId="278222715" sldId="301"/>
            <ac:spMk id="6" creationId="{D566B882-CB53-4E12-AF2E-F594985FA2B6}"/>
          </ac:spMkLst>
        </pc:spChg>
        <pc:picChg chg="mod">
          <ac:chgData name="Mad MaXXX" userId="3d22257b055fcfd3" providerId="LiveId" clId="{8D2CFE7D-578F-4EE3-9048-A077EC36536B}" dt="2021-12-13T19:56:00.481" v="2000" actId="1076"/>
          <ac:picMkLst>
            <pc:docMk/>
            <pc:sldMk cId="278222715" sldId="301"/>
            <ac:picMk id="14" creationId="{F62A340C-50DA-4921-B262-890308C65D98}"/>
          </ac:picMkLst>
        </pc:picChg>
      </pc:sldChg>
      <pc:sldChg chg="addSp delSp modSp mod">
        <pc:chgData name="Mad MaXXX" userId="3d22257b055fcfd3" providerId="LiveId" clId="{8D2CFE7D-578F-4EE3-9048-A077EC36536B}" dt="2021-12-13T18:54:08.739" v="105" actId="20577"/>
        <pc:sldMkLst>
          <pc:docMk/>
          <pc:sldMk cId="1488876507" sldId="302"/>
        </pc:sldMkLst>
        <pc:spChg chg="mod">
          <ac:chgData name="Mad MaXXX" userId="3d22257b055fcfd3" providerId="LiveId" clId="{8D2CFE7D-578F-4EE3-9048-A077EC36536B}" dt="2021-12-13T18:37:33.093" v="19" actId="20577"/>
          <ac:spMkLst>
            <pc:docMk/>
            <pc:sldMk cId="1488876507" sldId="302"/>
            <ac:spMk id="6" creationId="{D566B882-CB53-4E12-AF2E-F594985FA2B6}"/>
          </ac:spMkLst>
        </pc:spChg>
        <pc:spChg chg="mod">
          <ac:chgData name="Mad MaXXX" userId="3d22257b055fcfd3" providerId="LiveId" clId="{8D2CFE7D-578F-4EE3-9048-A077EC36536B}" dt="2021-12-13T18:54:08.739" v="105" actId="20577"/>
          <ac:spMkLst>
            <pc:docMk/>
            <pc:sldMk cId="1488876507" sldId="302"/>
            <ac:spMk id="7" creationId="{FFE5327A-5B55-4902-9ADC-537A29A1B575}"/>
          </ac:spMkLst>
        </pc:spChg>
        <pc:picChg chg="add mod">
          <ac:chgData name="Mad MaXXX" userId="3d22257b055fcfd3" providerId="LiveId" clId="{8D2CFE7D-578F-4EE3-9048-A077EC36536B}" dt="2021-12-13T18:36:43.192" v="18" actId="14100"/>
          <ac:picMkLst>
            <pc:docMk/>
            <pc:sldMk cId="1488876507" sldId="302"/>
            <ac:picMk id="4" creationId="{51D80E49-51EA-4E1D-B37D-E2A1845863C3}"/>
          </ac:picMkLst>
        </pc:picChg>
        <pc:picChg chg="del">
          <ac:chgData name="Mad MaXXX" userId="3d22257b055fcfd3" providerId="LiveId" clId="{8D2CFE7D-578F-4EE3-9048-A077EC36536B}" dt="2021-12-13T18:34:36.602" v="0" actId="478"/>
          <ac:picMkLst>
            <pc:docMk/>
            <pc:sldMk cId="1488876507" sldId="302"/>
            <ac:picMk id="5" creationId="{CFFB97CF-3FD1-46A8-8D29-F53EBF84F041}"/>
          </ac:picMkLst>
        </pc:picChg>
        <pc:picChg chg="add mod">
          <ac:chgData name="Mad MaXXX" userId="3d22257b055fcfd3" providerId="LiveId" clId="{8D2CFE7D-578F-4EE3-9048-A077EC36536B}" dt="2021-12-13T18:36:38.296" v="17" actId="14100"/>
          <ac:picMkLst>
            <pc:docMk/>
            <pc:sldMk cId="1488876507" sldId="302"/>
            <ac:picMk id="9" creationId="{30622198-37CB-4F53-9BC3-A151AC149D01}"/>
          </ac:picMkLst>
        </pc:picChg>
        <pc:picChg chg="del">
          <ac:chgData name="Mad MaXXX" userId="3d22257b055fcfd3" providerId="LiveId" clId="{8D2CFE7D-578F-4EE3-9048-A077EC36536B}" dt="2021-12-13T18:35:39.391" v="8" actId="21"/>
          <ac:picMkLst>
            <pc:docMk/>
            <pc:sldMk cId="1488876507" sldId="302"/>
            <ac:picMk id="10" creationId="{AC7167FB-12C2-4A01-B341-155859902EDC}"/>
          </ac:picMkLst>
        </pc:picChg>
      </pc:sldChg>
      <pc:sldChg chg="del">
        <pc:chgData name="Mad MaXXX" userId="3d22257b055fcfd3" providerId="LiveId" clId="{8D2CFE7D-578F-4EE3-9048-A077EC36536B}" dt="2021-12-13T18:55:09.253" v="106" actId="2696"/>
        <pc:sldMkLst>
          <pc:docMk/>
          <pc:sldMk cId="4180123447" sldId="303"/>
        </pc:sldMkLst>
      </pc:sldChg>
      <pc:sldChg chg="addSp delSp modSp mod">
        <pc:chgData name="Mad MaXXX" userId="3d22257b055fcfd3" providerId="LiveId" clId="{8D2CFE7D-578F-4EE3-9048-A077EC36536B}" dt="2021-12-13T18:57:14.686" v="137"/>
        <pc:sldMkLst>
          <pc:docMk/>
          <pc:sldMk cId="3452142618" sldId="304"/>
        </pc:sldMkLst>
        <pc:spChg chg="mod">
          <ac:chgData name="Mad MaXXX" userId="3d22257b055fcfd3" providerId="LiveId" clId="{8D2CFE7D-578F-4EE3-9048-A077EC36536B}" dt="2021-12-13T18:56:27.053" v="112" actId="14100"/>
          <ac:spMkLst>
            <pc:docMk/>
            <pc:sldMk cId="3452142618" sldId="304"/>
            <ac:spMk id="6" creationId="{D566B882-CB53-4E12-AF2E-F594985FA2B6}"/>
          </ac:spMkLst>
        </pc:spChg>
        <pc:spChg chg="mod">
          <ac:chgData name="Mad MaXXX" userId="3d22257b055fcfd3" providerId="LiveId" clId="{8D2CFE7D-578F-4EE3-9048-A077EC36536B}" dt="2021-12-13T18:57:14.686" v="137"/>
          <ac:spMkLst>
            <pc:docMk/>
            <pc:sldMk cId="3452142618" sldId="304"/>
            <ac:spMk id="7" creationId="{FFE5327A-5B55-4902-9ADC-537A29A1B575}"/>
          </ac:spMkLst>
        </pc:spChg>
        <pc:picChg chg="add mod">
          <ac:chgData name="Mad MaXXX" userId="3d22257b055fcfd3" providerId="LiveId" clId="{8D2CFE7D-578F-4EE3-9048-A077EC36536B}" dt="2021-12-13T18:56:40.596" v="113" actId="14861"/>
          <ac:picMkLst>
            <pc:docMk/>
            <pc:sldMk cId="3452142618" sldId="304"/>
            <ac:picMk id="4" creationId="{8BE502A1-6EBB-4B0C-A184-C4033E6FB415}"/>
          </ac:picMkLst>
        </pc:picChg>
        <pc:picChg chg="del">
          <ac:chgData name="Mad MaXXX" userId="3d22257b055fcfd3" providerId="LiveId" clId="{8D2CFE7D-578F-4EE3-9048-A077EC36536B}" dt="2021-12-13T18:55:40.774" v="107" actId="478"/>
          <ac:picMkLst>
            <pc:docMk/>
            <pc:sldMk cId="3452142618" sldId="304"/>
            <ac:picMk id="9" creationId="{4015050B-8E92-4064-9BF4-FADBE9B8F408}"/>
          </ac:picMkLst>
        </pc:picChg>
      </pc:sldChg>
      <pc:sldChg chg="modSp mod">
        <pc:chgData name="Mad MaXXX" userId="3d22257b055fcfd3" providerId="LiveId" clId="{8D2CFE7D-578F-4EE3-9048-A077EC36536B}" dt="2021-12-13T18:57:25.268" v="161"/>
        <pc:sldMkLst>
          <pc:docMk/>
          <pc:sldMk cId="12523485" sldId="305"/>
        </pc:sldMkLst>
        <pc:spChg chg="mod">
          <ac:chgData name="Mad MaXXX" userId="3d22257b055fcfd3" providerId="LiveId" clId="{8D2CFE7D-578F-4EE3-9048-A077EC36536B}" dt="2021-12-13T18:57:25.268" v="161"/>
          <ac:spMkLst>
            <pc:docMk/>
            <pc:sldMk cId="12523485" sldId="305"/>
            <ac:spMk id="7" creationId="{FFE5327A-5B55-4902-9ADC-537A29A1B575}"/>
          </ac:spMkLst>
        </pc:spChg>
      </pc:sldChg>
      <pc:sldChg chg="addSp delSp del mod">
        <pc:chgData name="Mad MaXXX" userId="3d22257b055fcfd3" providerId="LiveId" clId="{8D2CFE7D-578F-4EE3-9048-A077EC36536B}" dt="2021-12-13T19:05:54.207" v="347" actId="2696"/>
        <pc:sldMkLst>
          <pc:docMk/>
          <pc:sldMk cId="3729598804" sldId="306"/>
        </pc:sldMkLst>
        <pc:picChg chg="add del">
          <ac:chgData name="Mad MaXXX" userId="3d22257b055fcfd3" providerId="LiveId" clId="{8D2CFE7D-578F-4EE3-9048-A077EC36536B}" dt="2021-12-13T19:02:27.350" v="163" actId="478"/>
          <ac:picMkLst>
            <pc:docMk/>
            <pc:sldMk cId="3729598804" sldId="306"/>
            <ac:picMk id="9" creationId="{171F4135-7949-47BE-834B-602392B2FD97}"/>
          </ac:picMkLst>
        </pc:picChg>
      </pc:sldChg>
      <pc:sldChg chg="del">
        <pc:chgData name="Mad MaXXX" userId="3d22257b055fcfd3" providerId="LiveId" clId="{8D2CFE7D-578F-4EE3-9048-A077EC36536B}" dt="2021-12-13T19:06:07.249" v="349" actId="2696"/>
        <pc:sldMkLst>
          <pc:docMk/>
          <pc:sldMk cId="546095876" sldId="307"/>
        </pc:sldMkLst>
      </pc:sldChg>
      <pc:sldChg chg="del">
        <pc:chgData name="Mad MaXXX" userId="3d22257b055fcfd3" providerId="LiveId" clId="{8D2CFE7D-578F-4EE3-9048-A077EC36536B}" dt="2021-12-13T19:06:00.877" v="348" actId="2696"/>
        <pc:sldMkLst>
          <pc:docMk/>
          <pc:sldMk cId="4062380018" sldId="308"/>
        </pc:sldMkLst>
      </pc:sldChg>
      <pc:sldChg chg="addSp delSp modSp mod">
        <pc:chgData name="Mad MaXXX" userId="3d22257b055fcfd3" providerId="LiveId" clId="{8D2CFE7D-578F-4EE3-9048-A077EC36536B}" dt="2021-12-13T19:05:36.966" v="346" actId="14861"/>
        <pc:sldMkLst>
          <pc:docMk/>
          <pc:sldMk cId="1298633649" sldId="309"/>
        </pc:sldMkLst>
        <pc:spChg chg="mod">
          <ac:chgData name="Mad MaXXX" userId="3d22257b055fcfd3" providerId="LiveId" clId="{8D2CFE7D-578F-4EE3-9048-A077EC36536B}" dt="2021-12-13T19:05:22.334" v="344" actId="1076"/>
          <ac:spMkLst>
            <pc:docMk/>
            <pc:sldMk cId="1298633649" sldId="309"/>
            <ac:spMk id="6" creationId="{D566B882-CB53-4E12-AF2E-F594985FA2B6}"/>
          </ac:spMkLst>
        </pc:spChg>
        <pc:spChg chg="mod">
          <ac:chgData name="Mad MaXXX" userId="3d22257b055fcfd3" providerId="LiveId" clId="{8D2CFE7D-578F-4EE3-9048-A077EC36536B}" dt="2021-12-13T19:02:51.901" v="193" actId="20577"/>
          <ac:spMkLst>
            <pc:docMk/>
            <pc:sldMk cId="1298633649" sldId="309"/>
            <ac:spMk id="7" creationId="{FFE5327A-5B55-4902-9ADC-537A29A1B575}"/>
          </ac:spMkLst>
        </pc:spChg>
        <pc:picChg chg="add mod">
          <ac:chgData name="Mad MaXXX" userId="3d22257b055fcfd3" providerId="LiveId" clId="{8D2CFE7D-578F-4EE3-9048-A077EC36536B}" dt="2021-12-13T19:05:36.966" v="346" actId="14861"/>
          <ac:picMkLst>
            <pc:docMk/>
            <pc:sldMk cId="1298633649" sldId="309"/>
            <ac:picMk id="4" creationId="{9282A4F1-7C2E-4DBF-BF7A-3D5C2AE2D411}"/>
          </ac:picMkLst>
        </pc:picChg>
        <pc:picChg chg="del">
          <ac:chgData name="Mad MaXXX" userId="3d22257b055fcfd3" providerId="LiveId" clId="{8D2CFE7D-578F-4EE3-9048-A077EC36536B}" dt="2021-12-13T19:04:29.109" v="335" actId="478"/>
          <ac:picMkLst>
            <pc:docMk/>
            <pc:sldMk cId="1298633649" sldId="309"/>
            <ac:picMk id="5" creationId="{5FD0A15F-7734-4895-A96E-F9B6DB092112}"/>
          </ac:picMkLst>
        </pc:picChg>
        <pc:picChg chg="mod">
          <ac:chgData name="Mad MaXXX" userId="3d22257b055fcfd3" providerId="LiveId" clId="{8D2CFE7D-578F-4EE3-9048-A077EC36536B}" dt="2021-12-13T19:05:21.945" v="343" actId="14100"/>
          <ac:picMkLst>
            <pc:docMk/>
            <pc:sldMk cId="1298633649" sldId="309"/>
            <ac:picMk id="10" creationId="{65879DF5-5B61-4903-9732-8B905CDC124D}"/>
          </ac:picMkLst>
        </pc:picChg>
      </pc:sldChg>
      <pc:sldChg chg="addSp delSp modSp mod">
        <pc:chgData name="Mad MaXXX" userId="3d22257b055fcfd3" providerId="LiveId" clId="{8D2CFE7D-578F-4EE3-9048-A077EC36536B}" dt="2021-12-13T19:08:01.266" v="360" actId="14100"/>
        <pc:sldMkLst>
          <pc:docMk/>
          <pc:sldMk cId="3322259383" sldId="310"/>
        </pc:sldMkLst>
        <pc:spChg chg="mod">
          <ac:chgData name="Mad MaXXX" userId="3d22257b055fcfd3" providerId="LiveId" clId="{8D2CFE7D-578F-4EE3-9048-A077EC36536B}" dt="2021-12-13T19:07:09.506" v="355" actId="14100"/>
          <ac:spMkLst>
            <pc:docMk/>
            <pc:sldMk cId="3322259383" sldId="310"/>
            <ac:spMk id="6" creationId="{D566B882-CB53-4E12-AF2E-F594985FA2B6}"/>
          </ac:spMkLst>
        </pc:spChg>
        <pc:picChg chg="add mod">
          <ac:chgData name="Mad MaXXX" userId="3d22257b055fcfd3" providerId="LiveId" clId="{8D2CFE7D-578F-4EE3-9048-A077EC36536B}" dt="2021-12-13T19:08:01.266" v="360" actId="14100"/>
          <ac:picMkLst>
            <pc:docMk/>
            <pc:sldMk cId="3322259383" sldId="310"/>
            <ac:picMk id="4" creationId="{FCE21EBB-86D9-43DF-AA06-45EF4AC73390}"/>
          </ac:picMkLst>
        </pc:picChg>
        <pc:picChg chg="del">
          <ac:chgData name="Mad MaXXX" userId="3d22257b055fcfd3" providerId="LiveId" clId="{8D2CFE7D-578F-4EE3-9048-A077EC36536B}" dt="2021-12-13T19:06:36.356" v="350" actId="478"/>
          <ac:picMkLst>
            <pc:docMk/>
            <pc:sldMk cId="3322259383" sldId="310"/>
            <ac:picMk id="8" creationId="{65645723-B4CC-483D-9C12-F4B74FF922E6}"/>
          </ac:picMkLst>
        </pc:picChg>
        <pc:picChg chg="mod">
          <ac:chgData name="Mad MaXXX" userId="3d22257b055fcfd3" providerId="LiveId" clId="{8D2CFE7D-578F-4EE3-9048-A077EC36536B}" dt="2021-12-13T19:07:14.546" v="356" actId="1076"/>
          <ac:picMkLst>
            <pc:docMk/>
            <pc:sldMk cId="3322259383" sldId="310"/>
            <ac:picMk id="14" creationId="{BB6649D6-7DC9-49DD-8ED6-1EAA3D3AFBCD}"/>
          </ac:picMkLst>
        </pc:picChg>
        <pc:picChg chg="mod">
          <ac:chgData name="Mad MaXXX" userId="3d22257b055fcfd3" providerId="LiveId" clId="{8D2CFE7D-578F-4EE3-9048-A077EC36536B}" dt="2021-12-13T19:07:17.197" v="357" actId="14100"/>
          <ac:picMkLst>
            <pc:docMk/>
            <pc:sldMk cId="3322259383" sldId="310"/>
            <ac:picMk id="17" creationId="{4BB13087-E72C-4694-992B-520E7A3215A2}"/>
          </ac:picMkLst>
        </pc:picChg>
      </pc:sldChg>
      <pc:sldChg chg="addSp delSp modSp add mod">
        <pc:chgData name="Mad MaXXX" userId="3d22257b055fcfd3" providerId="LiveId" clId="{8D2CFE7D-578F-4EE3-9048-A077EC36536B}" dt="2021-12-13T19:22:48.780" v="1525" actId="20577"/>
        <pc:sldMkLst>
          <pc:docMk/>
          <pc:sldMk cId="765129158" sldId="321"/>
        </pc:sldMkLst>
        <pc:spChg chg="mod">
          <ac:chgData name="Mad MaXXX" userId="3d22257b055fcfd3" providerId="LiveId" clId="{8D2CFE7D-578F-4EE3-9048-A077EC36536B}" dt="2021-12-13T19:22:48.780" v="1525" actId="20577"/>
          <ac:spMkLst>
            <pc:docMk/>
            <pc:sldMk cId="765129158" sldId="321"/>
            <ac:spMk id="6" creationId="{D566B882-CB53-4E12-AF2E-F594985FA2B6}"/>
          </ac:spMkLst>
        </pc:spChg>
        <pc:spChg chg="mod">
          <ac:chgData name="Mad MaXXX" userId="3d22257b055fcfd3" providerId="LiveId" clId="{8D2CFE7D-578F-4EE3-9048-A077EC36536B}" dt="2021-12-13T19:14:14.614" v="801" actId="20577"/>
          <ac:spMkLst>
            <pc:docMk/>
            <pc:sldMk cId="765129158" sldId="321"/>
            <ac:spMk id="7" creationId="{FFE5327A-5B55-4902-9ADC-537A29A1B575}"/>
          </ac:spMkLst>
        </pc:spChg>
        <pc:picChg chg="del">
          <ac:chgData name="Mad MaXXX" userId="3d22257b055fcfd3" providerId="LiveId" clId="{8D2CFE7D-578F-4EE3-9048-A077EC36536B}" dt="2021-12-13T19:14:37.334" v="802" actId="478"/>
          <ac:picMkLst>
            <pc:docMk/>
            <pc:sldMk cId="765129158" sldId="321"/>
            <ac:picMk id="4" creationId="{FCE21EBB-86D9-43DF-AA06-45EF4AC73390}"/>
          </ac:picMkLst>
        </pc:picChg>
        <pc:picChg chg="add mod">
          <ac:chgData name="Mad MaXXX" userId="3d22257b055fcfd3" providerId="LiveId" clId="{8D2CFE7D-578F-4EE3-9048-A077EC36536B}" dt="2021-12-13T19:20:50.261" v="1324" actId="1076"/>
          <ac:picMkLst>
            <pc:docMk/>
            <pc:sldMk cId="765129158" sldId="321"/>
            <ac:picMk id="5" creationId="{1F8BE415-AF33-46C7-B273-9ED3C90CD6BA}"/>
          </ac:picMkLst>
        </pc:picChg>
        <pc:picChg chg="del">
          <ac:chgData name="Mad MaXXX" userId="3d22257b055fcfd3" providerId="LiveId" clId="{8D2CFE7D-578F-4EE3-9048-A077EC36536B}" dt="2021-12-13T19:16:30.813" v="808" actId="21"/>
          <ac:picMkLst>
            <pc:docMk/>
            <pc:sldMk cId="765129158" sldId="321"/>
            <ac:picMk id="14" creationId="{BB6649D6-7DC9-49DD-8ED6-1EAA3D3AFBCD}"/>
          </ac:picMkLst>
        </pc:picChg>
        <pc:picChg chg="add del mod">
          <ac:chgData name="Mad MaXXX" userId="3d22257b055fcfd3" providerId="LiveId" clId="{8D2CFE7D-578F-4EE3-9048-A077EC36536B}" dt="2021-12-13T19:21:51.752" v="1416" actId="21"/>
          <ac:picMkLst>
            <pc:docMk/>
            <pc:sldMk cId="765129158" sldId="321"/>
            <ac:picMk id="16" creationId="{2598710A-0540-4F9C-9E9B-9BA8C78BA4D0}"/>
          </ac:picMkLst>
        </pc:picChg>
        <pc:picChg chg="del">
          <ac:chgData name="Mad MaXXX" userId="3d22257b055fcfd3" providerId="LiveId" clId="{8D2CFE7D-578F-4EE3-9048-A077EC36536B}" dt="2021-12-13T19:16:27.944" v="807" actId="21"/>
          <ac:picMkLst>
            <pc:docMk/>
            <pc:sldMk cId="765129158" sldId="321"/>
            <ac:picMk id="17" creationId="{4BB13087-E72C-4694-992B-520E7A3215A2}"/>
          </ac:picMkLst>
        </pc:picChg>
      </pc:sldChg>
      <pc:sldChg chg="addSp delSp modSp add mod">
        <pc:chgData name="Mad MaXXX" userId="3d22257b055fcfd3" providerId="LiveId" clId="{8D2CFE7D-578F-4EE3-9048-A077EC36536B}" dt="2021-12-13T19:34:24.368" v="1845" actId="20577"/>
        <pc:sldMkLst>
          <pc:docMk/>
          <pc:sldMk cId="4215652705" sldId="322"/>
        </pc:sldMkLst>
        <pc:spChg chg="mod">
          <ac:chgData name="Mad MaXXX" userId="3d22257b055fcfd3" providerId="LiveId" clId="{8D2CFE7D-578F-4EE3-9048-A077EC36536B}" dt="2021-12-13T19:34:24.368" v="1845" actId="20577"/>
          <ac:spMkLst>
            <pc:docMk/>
            <pc:sldMk cId="4215652705" sldId="322"/>
            <ac:spMk id="6" creationId="{D566B882-CB53-4E12-AF2E-F594985FA2B6}"/>
          </ac:spMkLst>
        </pc:spChg>
        <pc:picChg chg="add mod ord">
          <ac:chgData name="Mad MaXXX" userId="3d22257b055fcfd3" providerId="LiveId" clId="{8D2CFE7D-578F-4EE3-9048-A077EC36536B}" dt="2021-12-13T19:31:03.687" v="1657" actId="14100"/>
          <ac:picMkLst>
            <pc:docMk/>
            <pc:sldMk cId="4215652705" sldId="322"/>
            <ac:picMk id="4" creationId="{9E45847E-C773-4D97-96AC-954B5C2DFE76}"/>
          </ac:picMkLst>
        </pc:picChg>
        <pc:picChg chg="del">
          <ac:chgData name="Mad MaXXX" userId="3d22257b055fcfd3" providerId="LiveId" clId="{8D2CFE7D-578F-4EE3-9048-A077EC36536B}" dt="2021-12-13T19:23:17.439" v="1527" actId="478"/>
          <ac:picMkLst>
            <pc:docMk/>
            <pc:sldMk cId="4215652705" sldId="322"/>
            <ac:picMk id="5" creationId="{1F8BE415-AF33-46C7-B273-9ED3C90CD6BA}"/>
          </ac:picMkLst>
        </pc:picChg>
        <pc:picChg chg="add mod">
          <ac:chgData name="Mad MaXXX" userId="3d22257b055fcfd3" providerId="LiveId" clId="{8D2CFE7D-578F-4EE3-9048-A077EC36536B}" dt="2021-12-13T19:29:44.257" v="1541" actId="1076"/>
          <ac:picMkLst>
            <pc:docMk/>
            <pc:sldMk cId="4215652705" sldId="322"/>
            <ac:picMk id="14" creationId="{413A19AC-44DF-4CF4-96F4-7B88C818D34A}"/>
          </ac:picMkLst>
        </pc:picChg>
      </pc:sldChg>
    </pc:docChg>
  </pc:docChgLst>
  <pc:docChgLst>
    <pc:chgData name="Mad MaXXX" userId="3d22257b055fcfd3" providerId="LiveId" clId="{0E4F6296-E2EF-4EAB-BDEC-3B7BAC72EEDD}"/>
    <pc:docChg chg="custSel modSld">
      <pc:chgData name="Mad MaXXX" userId="3d22257b055fcfd3" providerId="LiveId" clId="{0E4F6296-E2EF-4EAB-BDEC-3B7BAC72EEDD}" dt="2021-12-14T21:31:34.455" v="138" actId="1076"/>
      <pc:docMkLst>
        <pc:docMk/>
      </pc:docMkLst>
      <pc:sldChg chg="addSp delSp modSp mod">
        <pc:chgData name="Mad MaXXX" userId="3d22257b055fcfd3" providerId="LiveId" clId="{0E4F6296-E2EF-4EAB-BDEC-3B7BAC72EEDD}" dt="2021-12-14T20:09:00.281" v="31"/>
        <pc:sldMkLst>
          <pc:docMk/>
          <pc:sldMk cId="3568559002" sldId="262"/>
        </pc:sldMkLst>
        <pc:spChg chg="add del mod">
          <ac:chgData name="Mad MaXXX" userId="3d22257b055fcfd3" providerId="LiveId" clId="{0E4F6296-E2EF-4EAB-BDEC-3B7BAC72EEDD}" dt="2021-12-14T20:07:12.023" v="16" actId="21"/>
          <ac:spMkLst>
            <pc:docMk/>
            <pc:sldMk cId="3568559002" sldId="262"/>
            <ac:spMk id="6" creationId="{62C15272-5B55-47C1-A450-BDC7DE770DC9}"/>
          </ac:spMkLst>
        </pc:spChg>
        <pc:graphicFrameChg chg="mod">
          <ac:chgData name="Mad MaXXX" userId="3d22257b055fcfd3" providerId="LiveId" clId="{0E4F6296-E2EF-4EAB-BDEC-3B7BAC72EEDD}" dt="2021-12-14T20:09:00.281" v="31"/>
          <ac:graphicFrameMkLst>
            <pc:docMk/>
            <pc:sldMk cId="3568559002" sldId="262"/>
            <ac:graphicFrameMk id="5" creationId="{74DAF712-D580-435D-AD62-92C96F5484B5}"/>
          </ac:graphicFrameMkLst>
        </pc:graphicFrameChg>
        <pc:picChg chg="mod">
          <ac:chgData name="Mad MaXXX" userId="3d22257b055fcfd3" providerId="LiveId" clId="{0E4F6296-E2EF-4EAB-BDEC-3B7BAC72EEDD}" dt="2021-12-14T20:08:15.364" v="28" actId="1076"/>
          <ac:picMkLst>
            <pc:docMk/>
            <pc:sldMk cId="3568559002" sldId="262"/>
            <ac:picMk id="3" creationId="{A5B79124-5E6F-40BB-AA0B-AC29BC433A59}"/>
          </ac:picMkLst>
        </pc:picChg>
        <pc:picChg chg="add mod">
          <ac:chgData name="Mad MaXXX" userId="3d22257b055fcfd3" providerId="LiveId" clId="{0E4F6296-E2EF-4EAB-BDEC-3B7BAC72EEDD}" dt="2021-12-14T20:07:58.650" v="24" actId="1076"/>
          <ac:picMkLst>
            <pc:docMk/>
            <pc:sldMk cId="3568559002" sldId="262"/>
            <ac:picMk id="7" creationId="{B13B9CE9-E8CA-4F1B-94DB-1854D6BD974C}"/>
          </ac:picMkLst>
        </pc:picChg>
      </pc:sldChg>
      <pc:sldChg chg="addSp modSp mod">
        <pc:chgData name="Mad MaXXX" userId="3d22257b055fcfd3" providerId="LiveId" clId="{0E4F6296-E2EF-4EAB-BDEC-3B7BAC72EEDD}" dt="2021-12-14T21:31:34.455" v="138" actId="1076"/>
        <pc:sldMkLst>
          <pc:docMk/>
          <pc:sldMk cId="2561860131" sldId="318"/>
        </pc:sldMkLst>
        <pc:spChg chg="mod">
          <ac:chgData name="Mad MaXXX" userId="3d22257b055fcfd3" providerId="LiveId" clId="{0E4F6296-E2EF-4EAB-BDEC-3B7BAC72EEDD}" dt="2021-12-14T21:31:23.580" v="136" actId="20577"/>
          <ac:spMkLst>
            <pc:docMk/>
            <pc:sldMk cId="2561860131" sldId="318"/>
            <ac:spMk id="2" creationId="{CCBEF702-0D74-4AC0-B94F-31F4194849CB}"/>
          </ac:spMkLst>
        </pc:spChg>
        <pc:picChg chg="mod">
          <ac:chgData name="Mad MaXXX" userId="3d22257b055fcfd3" providerId="LiveId" clId="{0E4F6296-E2EF-4EAB-BDEC-3B7BAC72EEDD}" dt="2021-12-14T21:31:34.455" v="138" actId="1076"/>
          <ac:picMkLst>
            <pc:docMk/>
            <pc:sldMk cId="2561860131" sldId="318"/>
            <ac:picMk id="4" creationId="{8414E917-96F8-4C59-ABB9-FD70D62F7B55}"/>
          </ac:picMkLst>
        </pc:picChg>
        <pc:picChg chg="add mod">
          <ac:chgData name="Mad MaXXX" userId="3d22257b055fcfd3" providerId="LiveId" clId="{0E4F6296-E2EF-4EAB-BDEC-3B7BAC72EEDD}" dt="2021-12-14T21:31:05.393" v="132" actId="1076"/>
          <ac:picMkLst>
            <pc:docMk/>
            <pc:sldMk cId="2561860131" sldId="318"/>
            <ac:picMk id="5" creationId="{700ED606-5418-4B04-B497-07B7C940BCB0}"/>
          </ac:picMkLst>
        </pc:picChg>
      </pc:sldChg>
    </pc:docChg>
  </pc:docChgLst>
  <pc:docChgLst>
    <pc:chgData name="Mad MaXXX" userId="3d22257b055fcfd3" providerId="LiveId" clId="{36EF1F57-1BC8-4993-B6B7-13247767D46B}"/>
    <pc:docChg chg="undo custSel addSld delSld modSld sldOrd">
      <pc:chgData name="Mad MaXXX" userId="3d22257b055fcfd3" providerId="LiveId" clId="{36EF1F57-1BC8-4993-B6B7-13247767D46B}" dt="2021-03-12T09:24:30.707" v="8002" actId="20577"/>
      <pc:docMkLst>
        <pc:docMk/>
      </pc:docMkLst>
      <pc:sldChg chg="modSp">
        <pc:chgData name="Mad MaXXX" userId="3d22257b055fcfd3" providerId="LiveId" clId="{36EF1F57-1BC8-4993-B6B7-13247767D46B}" dt="2021-03-12T06:42:21.961" v="0"/>
        <pc:sldMkLst>
          <pc:docMk/>
          <pc:sldMk cId="3568559002" sldId="262"/>
        </pc:sldMkLst>
        <pc:graphicFrameChg chg="mod">
          <ac:chgData name="Mad MaXXX" userId="3d22257b055fcfd3" providerId="LiveId" clId="{36EF1F57-1BC8-4993-B6B7-13247767D46B}" dt="2021-03-12T06:42:21.961" v="0"/>
          <ac:graphicFrameMkLst>
            <pc:docMk/>
            <pc:sldMk cId="3568559002" sldId="262"/>
            <ac:graphicFrameMk id="5" creationId="{74DAF712-D580-435D-AD62-92C96F5484B5}"/>
          </ac:graphicFrameMkLst>
        </pc:graphicFrameChg>
      </pc:sldChg>
      <pc:sldChg chg="del">
        <pc:chgData name="Mad MaXXX" userId="3d22257b055fcfd3" providerId="LiveId" clId="{36EF1F57-1BC8-4993-B6B7-13247767D46B}" dt="2021-03-12T06:50:22.299" v="10" actId="2696"/>
        <pc:sldMkLst>
          <pc:docMk/>
          <pc:sldMk cId="1880469335" sldId="264"/>
        </pc:sldMkLst>
      </pc:sldChg>
      <pc:sldChg chg="del">
        <pc:chgData name="Mad MaXXX" userId="3d22257b055fcfd3" providerId="LiveId" clId="{36EF1F57-1BC8-4993-B6B7-13247767D46B}" dt="2021-03-12T06:50:24.557" v="11" actId="2696"/>
        <pc:sldMkLst>
          <pc:docMk/>
          <pc:sldMk cId="960411825" sldId="265"/>
        </pc:sldMkLst>
      </pc:sldChg>
      <pc:sldChg chg="del">
        <pc:chgData name="Mad MaXXX" userId="3d22257b055fcfd3" providerId="LiveId" clId="{36EF1F57-1BC8-4993-B6B7-13247767D46B}" dt="2021-03-12T06:50:26.840" v="12" actId="2696"/>
        <pc:sldMkLst>
          <pc:docMk/>
          <pc:sldMk cId="3653369079" sldId="266"/>
        </pc:sldMkLst>
      </pc:sldChg>
      <pc:sldChg chg="del">
        <pc:chgData name="Mad MaXXX" userId="3d22257b055fcfd3" providerId="LiveId" clId="{36EF1F57-1BC8-4993-B6B7-13247767D46B}" dt="2021-03-12T06:50:19.474" v="9" actId="2696"/>
        <pc:sldMkLst>
          <pc:docMk/>
          <pc:sldMk cId="2281739580" sldId="267"/>
        </pc:sldMkLst>
      </pc:sldChg>
      <pc:sldChg chg="addSp delSp modSp mod">
        <pc:chgData name="Mad MaXXX" userId="3d22257b055fcfd3" providerId="LiveId" clId="{36EF1F57-1BC8-4993-B6B7-13247767D46B}" dt="2021-03-12T08:40:25.517" v="6232" actId="255"/>
        <pc:sldMkLst>
          <pc:docMk/>
          <pc:sldMk cId="1325010148" sldId="268"/>
        </pc:sldMkLst>
        <pc:spChg chg="mod">
          <ac:chgData name="Mad MaXXX" userId="3d22257b055fcfd3" providerId="LiveId" clId="{36EF1F57-1BC8-4993-B6B7-13247767D46B}" dt="2021-03-12T08:17:20.613" v="5274" actId="20577"/>
          <ac:spMkLst>
            <pc:docMk/>
            <pc:sldMk cId="1325010148" sldId="268"/>
            <ac:spMk id="4" creationId="{1D5116A9-5E65-4B07-8B90-D14FCAD1461A}"/>
          </ac:spMkLst>
        </pc:spChg>
        <pc:spChg chg="mod">
          <ac:chgData name="Mad MaXXX" userId="3d22257b055fcfd3" providerId="LiveId" clId="{36EF1F57-1BC8-4993-B6B7-13247767D46B}" dt="2021-03-12T08:40:25.517" v="6232" actId="255"/>
          <ac:spMkLst>
            <pc:docMk/>
            <pc:sldMk cId="1325010148" sldId="268"/>
            <ac:spMk id="6" creationId="{D566B882-CB53-4E12-AF2E-F594985FA2B6}"/>
          </ac:spMkLst>
        </pc:spChg>
        <pc:spChg chg="mod">
          <ac:chgData name="Mad MaXXX" userId="3d22257b055fcfd3" providerId="LiveId" clId="{36EF1F57-1BC8-4993-B6B7-13247767D46B}" dt="2021-03-12T07:05:23.012" v="1702" actId="20577"/>
          <ac:spMkLst>
            <pc:docMk/>
            <pc:sldMk cId="1325010148" sldId="268"/>
            <ac:spMk id="7" creationId="{FFE5327A-5B55-4902-9ADC-537A29A1B575}"/>
          </ac:spMkLst>
        </pc:spChg>
        <pc:picChg chg="add del mod">
          <ac:chgData name="Mad MaXXX" userId="3d22257b055fcfd3" providerId="LiveId" clId="{36EF1F57-1BC8-4993-B6B7-13247767D46B}" dt="2021-03-12T07:03:03.213" v="1649" actId="478"/>
          <ac:picMkLst>
            <pc:docMk/>
            <pc:sldMk cId="1325010148" sldId="268"/>
            <ac:picMk id="3" creationId="{5F7631FB-AC1C-4A8C-9E6F-E592410CFE29}"/>
          </ac:picMkLst>
        </pc:picChg>
        <pc:picChg chg="del">
          <ac:chgData name="Mad MaXXX" userId="3d22257b055fcfd3" providerId="LiveId" clId="{36EF1F57-1BC8-4993-B6B7-13247767D46B}" dt="2021-03-12T06:48:35.254" v="1" actId="478"/>
          <ac:picMkLst>
            <pc:docMk/>
            <pc:sldMk cId="1325010148" sldId="268"/>
            <ac:picMk id="5" creationId="{FB5F5426-DAAB-485F-9BC2-2109BE927929}"/>
          </ac:picMkLst>
        </pc:picChg>
        <pc:picChg chg="add mod">
          <ac:chgData name="Mad MaXXX" userId="3d22257b055fcfd3" providerId="LiveId" clId="{36EF1F57-1BC8-4993-B6B7-13247767D46B}" dt="2021-03-12T07:09:47.011" v="1979" actId="1076"/>
          <ac:picMkLst>
            <pc:docMk/>
            <pc:sldMk cId="1325010148" sldId="268"/>
            <ac:picMk id="9" creationId="{17A68453-4ECF-4AC6-88D9-476097199254}"/>
          </ac:picMkLst>
        </pc:picChg>
      </pc:sldChg>
      <pc:sldChg chg="del">
        <pc:chgData name="Mad MaXXX" userId="3d22257b055fcfd3" providerId="LiveId" clId="{36EF1F57-1BC8-4993-B6B7-13247767D46B}" dt="2021-03-12T06:50:15.926" v="8" actId="2696"/>
        <pc:sldMkLst>
          <pc:docMk/>
          <pc:sldMk cId="2548146612" sldId="278"/>
        </pc:sldMkLst>
      </pc:sldChg>
      <pc:sldChg chg="addSp delSp modSp add mod">
        <pc:chgData name="Mad MaXXX" userId="3d22257b055fcfd3" providerId="LiveId" clId="{36EF1F57-1BC8-4993-B6B7-13247767D46B}" dt="2021-03-12T08:40:36.098" v="6233" actId="255"/>
        <pc:sldMkLst>
          <pc:docMk/>
          <pc:sldMk cId="2184309129" sldId="280"/>
        </pc:sldMkLst>
        <pc:spChg chg="mod">
          <ac:chgData name="Mad MaXXX" userId="3d22257b055fcfd3" providerId="LiveId" clId="{36EF1F57-1BC8-4993-B6B7-13247767D46B}" dt="2021-03-12T08:17:36.109" v="5276" actId="20577"/>
          <ac:spMkLst>
            <pc:docMk/>
            <pc:sldMk cId="2184309129" sldId="280"/>
            <ac:spMk id="4" creationId="{1D5116A9-5E65-4B07-8B90-D14FCAD1461A}"/>
          </ac:spMkLst>
        </pc:spChg>
        <pc:spChg chg="mod">
          <ac:chgData name="Mad MaXXX" userId="3d22257b055fcfd3" providerId="LiveId" clId="{36EF1F57-1BC8-4993-B6B7-13247767D46B}" dt="2021-03-12T08:40:36.098" v="6233" actId="255"/>
          <ac:spMkLst>
            <pc:docMk/>
            <pc:sldMk cId="2184309129" sldId="280"/>
            <ac:spMk id="6" creationId="{D566B882-CB53-4E12-AF2E-F594985FA2B6}"/>
          </ac:spMkLst>
        </pc:spChg>
        <pc:spChg chg="mod">
          <ac:chgData name="Mad MaXXX" userId="3d22257b055fcfd3" providerId="LiveId" clId="{36EF1F57-1BC8-4993-B6B7-13247767D46B}" dt="2021-03-12T07:07:53.058" v="1969" actId="113"/>
          <ac:spMkLst>
            <pc:docMk/>
            <pc:sldMk cId="2184309129" sldId="280"/>
            <ac:spMk id="7" creationId="{FFE5327A-5B55-4902-9ADC-537A29A1B575}"/>
          </ac:spMkLst>
        </pc:spChg>
        <pc:picChg chg="add mod">
          <ac:chgData name="Mad MaXXX" userId="3d22257b055fcfd3" providerId="LiveId" clId="{36EF1F57-1BC8-4993-B6B7-13247767D46B}" dt="2021-03-12T07:12:54.594" v="1996" actId="1076"/>
          <ac:picMkLst>
            <pc:docMk/>
            <pc:sldMk cId="2184309129" sldId="280"/>
            <ac:picMk id="3" creationId="{39987CBE-2708-4060-8C5C-9CE85E0BC03D}"/>
          </ac:picMkLst>
        </pc:picChg>
        <pc:picChg chg="add mod">
          <ac:chgData name="Mad MaXXX" userId="3d22257b055fcfd3" providerId="LiveId" clId="{36EF1F57-1BC8-4993-B6B7-13247767D46B}" dt="2021-03-12T07:13:42.374" v="2003" actId="1076"/>
          <ac:picMkLst>
            <pc:docMk/>
            <pc:sldMk cId="2184309129" sldId="280"/>
            <ac:picMk id="8" creationId="{E349F87B-6A0A-4E32-8C02-F7E9CC7CC13F}"/>
          </ac:picMkLst>
        </pc:picChg>
        <pc:picChg chg="del">
          <ac:chgData name="Mad MaXXX" userId="3d22257b055fcfd3" providerId="LiveId" clId="{36EF1F57-1BC8-4993-B6B7-13247767D46B}" dt="2021-03-12T07:09:12.205" v="1970" actId="478"/>
          <ac:picMkLst>
            <pc:docMk/>
            <pc:sldMk cId="2184309129" sldId="280"/>
            <ac:picMk id="9" creationId="{17A68453-4ECF-4AC6-88D9-476097199254}"/>
          </ac:picMkLst>
        </pc:picChg>
      </pc:sldChg>
      <pc:sldChg chg="add del">
        <pc:chgData name="Mad MaXXX" userId="3d22257b055fcfd3" providerId="LiveId" clId="{36EF1F57-1BC8-4993-B6B7-13247767D46B}" dt="2021-03-12T07:10:26.093" v="1981" actId="2696"/>
        <pc:sldMkLst>
          <pc:docMk/>
          <pc:sldMk cId="2854558335" sldId="281"/>
        </pc:sldMkLst>
      </pc:sldChg>
      <pc:sldChg chg="addSp delSp modSp add mod">
        <pc:chgData name="Mad MaXXX" userId="3d22257b055fcfd3" providerId="LiveId" clId="{36EF1F57-1BC8-4993-B6B7-13247767D46B}" dt="2021-03-12T08:40:42.619" v="6234" actId="255"/>
        <pc:sldMkLst>
          <pc:docMk/>
          <pc:sldMk cId="3453718360" sldId="281"/>
        </pc:sldMkLst>
        <pc:spChg chg="mod">
          <ac:chgData name="Mad MaXXX" userId="3d22257b055fcfd3" providerId="LiveId" clId="{36EF1F57-1BC8-4993-B6B7-13247767D46B}" dt="2021-03-12T08:17:47.078" v="5278" actId="20577"/>
          <ac:spMkLst>
            <pc:docMk/>
            <pc:sldMk cId="3453718360" sldId="281"/>
            <ac:spMk id="4" creationId="{1D5116A9-5E65-4B07-8B90-D14FCAD1461A}"/>
          </ac:spMkLst>
        </pc:spChg>
        <pc:spChg chg="mod">
          <ac:chgData name="Mad MaXXX" userId="3d22257b055fcfd3" providerId="LiveId" clId="{36EF1F57-1BC8-4993-B6B7-13247767D46B}" dt="2021-03-12T08:40:42.619" v="6234" actId="255"/>
          <ac:spMkLst>
            <pc:docMk/>
            <pc:sldMk cId="3453718360" sldId="281"/>
            <ac:spMk id="6" creationId="{D566B882-CB53-4E12-AF2E-F594985FA2B6}"/>
          </ac:spMkLst>
        </pc:spChg>
        <pc:spChg chg="mod">
          <ac:chgData name="Mad MaXXX" userId="3d22257b055fcfd3" providerId="LiveId" clId="{36EF1F57-1BC8-4993-B6B7-13247767D46B}" dt="2021-03-12T07:18:23.755" v="2770" actId="20577"/>
          <ac:spMkLst>
            <pc:docMk/>
            <pc:sldMk cId="3453718360" sldId="281"/>
            <ac:spMk id="7" creationId="{FFE5327A-5B55-4902-9ADC-537A29A1B575}"/>
          </ac:spMkLst>
        </pc:spChg>
        <pc:picChg chg="add del mod">
          <ac:chgData name="Mad MaXXX" userId="3d22257b055fcfd3" providerId="LiveId" clId="{36EF1F57-1BC8-4993-B6B7-13247767D46B}" dt="2021-03-12T07:27:27.670" v="3067" actId="21"/>
          <ac:picMkLst>
            <pc:docMk/>
            <pc:sldMk cId="3453718360" sldId="281"/>
            <ac:picMk id="3" creationId="{B9D9EC1C-A46D-474C-8068-16F14FEA9F1C}"/>
          </ac:picMkLst>
        </pc:picChg>
        <pc:picChg chg="add del mod">
          <ac:chgData name="Mad MaXXX" userId="3d22257b055fcfd3" providerId="LiveId" clId="{36EF1F57-1BC8-4993-B6B7-13247767D46B}" dt="2021-03-12T07:21:06.920" v="2782" actId="478"/>
          <ac:picMkLst>
            <pc:docMk/>
            <pc:sldMk cId="3453718360" sldId="281"/>
            <ac:picMk id="3" creationId="{DB4E7A82-737D-4BFA-B6B9-CB7CC1DFD574}"/>
          </ac:picMkLst>
        </pc:picChg>
        <pc:picChg chg="add mod">
          <ac:chgData name="Mad MaXXX" userId="3d22257b055fcfd3" providerId="LiveId" clId="{36EF1F57-1BC8-4993-B6B7-13247767D46B}" dt="2021-03-12T07:24:10.304" v="3060" actId="14861"/>
          <ac:picMkLst>
            <pc:docMk/>
            <pc:sldMk cId="3453718360" sldId="281"/>
            <ac:picMk id="8" creationId="{4D2858D2-4EC1-4EBB-B384-2EE6F8593EE4}"/>
          </ac:picMkLst>
        </pc:picChg>
        <pc:picChg chg="del">
          <ac:chgData name="Mad MaXXX" userId="3d22257b055fcfd3" providerId="LiveId" clId="{36EF1F57-1BC8-4993-B6B7-13247767D46B}" dt="2021-03-12T07:20:11.324" v="2771" actId="478"/>
          <ac:picMkLst>
            <pc:docMk/>
            <pc:sldMk cId="3453718360" sldId="281"/>
            <ac:picMk id="9" creationId="{17A68453-4ECF-4AC6-88D9-476097199254}"/>
          </ac:picMkLst>
        </pc:picChg>
      </pc:sldChg>
      <pc:sldChg chg="addSp delSp modSp add mod ord">
        <pc:chgData name="Mad MaXXX" userId="3d22257b055fcfd3" providerId="LiveId" clId="{36EF1F57-1BC8-4993-B6B7-13247767D46B}" dt="2021-03-12T08:46:00.316" v="6478" actId="20577"/>
        <pc:sldMkLst>
          <pc:docMk/>
          <pc:sldMk cId="1923155964" sldId="282"/>
        </pc:sldMkLst>
        <pc:spChg chg="mod">
          <ac:chgData name="Mad MaXXX" userId="3d22257b055fcfd3" providerId="LiveId" clId="{36EF1F57-1BC8-4993-B6B7-13247767D46B}" dt="2021-03-12T08:18:12.422" v="5280" actId="20577"/>
          <ac:spMkLst>
            <pc:docMk/>
            <pc:sldMk cId="1923155964" sldId="282"/>
            <ac:spMk id="4" creationId="{1D5116A9-5E65-4B07-8B90-D14FCAD1461A}"/>
          </ac:spMkLst>
        </pc:spChg>
        <pc:spChg chg="mod">
          <ac:chgData name="Mad MaXXX" userId="3d22257b055fcfd3" providerId="LiveId" clId="{36EF1F57-1BC8-4993-B6B7-13247767D46B}" dt="2021-03-12T08:46:00.316" v="6478" actId="20577"/>
          <ac:spMkLst>
            <pc:docMk/>
            <pc:sldMk cId="1923155964" sldId="282"/>
            <ac:spMk id="6" creationId="{D566B882-CB53-4E12-AF2E-F594985FA2B6}"/>
          </ac:spMkLst>
        </pc:spChg>
        <pc:spChg chg="mod">
          <ac:chgData name="Mad MaXXX" userId="3d22257b055fcfd3" providerId="LiveId" clId="{36EF1F57-1BC8-4993-B6B7-13247767D46B}" dt="2021-03-12T08:22:21.937" v="5310" actId="20577"/>
          <ac:spMkLst>
            <pc:docMk/>
            <pc:sldMk cId="1923155964" sldId="282"/>
            <ac:spMk id="7" creationId="{FFE5327A-5B55-4902-9ADC-537A29A1B575}"/>
          </ac:spMkLst>
        </pc:spChg>
        <pc:picChg chg="add mod">
          <ac:chgData name="Mad MaXXX" userId="3d22257b055fcfd3" providerId="LiveId" clId="{36EF1F57-1BC8-4993-B6B7-13247767D46B}" dt="2021-03-12T08:22:06.568" v="5293" actId="14861"/>
          <ac:picMkLst>
            <pc:docMk/>
            <pc:sldMk cId="1923155964" sldId="282"/>
            <ac:picMk id="3" creationId="{0E8DFD17-E8CE-4EDA-812E-3087D74337FE}"/>
          </ac:picMkLst>
        </pc:picChg>
        <pc:picChg chg="add del mod">
          <ac:chgData name="Mad MaXXX" userId="3d22257b055fcfd3" providerId="LiveId" clId="{36EF1F57-1BC8-4993-B6B7-13247767D46B}" dt="2021-03-12T07:43:31.893" v="3266" actId="478"/>
          <ac:picMkLst>
            <pc:docMk/>
            <pc:sldMk cId="1923155964" sldId="282"/>
            <ac:picMk id="3" creationId="{CBC43B4A-3D45-4577-9D25-D94DA6805334}"/>
          </ac:picMkLst>
        </pc:picChg>
        <pc:picChg chg="add del mod">
          <ac:chgData name="Mad MaXXX" userId="3d22257b055fcfd3" providerId="LiveId" clId="{36EF1F57-1BC8-4993-B6B7-13247767D46B}" dt="2021-03-12T08:19:21.377" v="5283" actId="478"/>
          <ac:picMkLst>
            <pc:docMk/>
            <pc:sldMk cId="1923155964" sldId="282"/>
            <ac:picMk id="8" creationId="{92DE1BD6-B563-4FCA-96D8-179F9B5F812E}"/>
          </ac:picMkLst>
        </pc:picChg>
        <pc:picChg chg="del">
          <ac:chgData name="Mad MaXXX" userId="3d22257b055fcfd3" providerId="LiveId" clId="{36EF1F57-1BC8-4993-B6B7-13247767D46B}" dt="2021-03-12T07:31:54.230" v="3071" actId="478"/>
          <ac:picMkLst>
            <pc:docMk/>
            <pc:sldMk cId="1923155964" sldId="282"/>
            <ac:picMk id="9" creationId="{17A68453-4ECF-4AC6-88D9-476097199254}"/>
          </ac:picMkLst>
        </pc:picChg>
        <pc:picChg chg="add mod">
          <ac:chgData name="Mad MaXXX" userId="3d22257b055fcfd3" providerId="LiveId" clId="{36EF1F57-1BC8-4993-B6B7-13247767D46B}" dt="2021-03-12T08:38:57.081" v="6228" actId="14861"/>
          <ac:picMkLst>
            <pc:docMk/>
            <pc:sldMk cId="1923155964" sldId="282"/>
            <ac:picMk id="9" creationId="{E0EC1F29-B263-4FF2-9712-834C97D8AAD0}"/>
          </ac:picMkLst>
        </pc:picChg>
        <pc:picChg chg="add mod">
          <ac:chgData name="Mad MaXXX" userId="3d22257b055fcfd3" providerId="LiveId" clId="{36EF1F57-1BC8-4993-B6B7-13247767D46B}" dt="2021-03-12T07:51:18.380" v="3275" actId="14100"/>
          <ac:picMkLst>
            <pc:docMk/>
            <pc:sldMk cId="1923155964" sldId="282"/>
            <ac:picMk id="11" creationId="{C2469C1F-F8EE-4B82-9BEC-BAE5514EB037}"/>
          </ac:picMkLst>
        </pc:picChg>
        <pc:picChg chg="add mod">
          <ac:chgData name="Mad MaXXX" userId="3d22257b055fcfd3" providerId="LiveId" clId="{36EF1F57-1BC8-4993-B6B7-13247767D46B}" dt="2021-03-12T08:26:53.286" v="5552" actId="1076"/>
          <ac:picMkLst>
            <pc:docMk/>
            <pc:sldMk cId="1923155964" sldId="282"/>
            <ac:picMk id="12" creationId="{61E484F2-7524-40E5-8387-D2E3F82C5423}"/>
          </ac:picMkLst>
        </pc:picChg>
        <pc:picChg chg="add mod">
          <ac:chgData name="Mad MaXXX" userId="3d22257b055fcfd3" providerId="LiveId" clId="{36EF1F57-1BC8-4993-B6B7-13247767D46B}" dt="2021-03-12T07:51:38.944" v="3281" actId="14100"/>
          <ac:picMkLst>
            <pc:docMk/>
            <pc:sldMk cId="1923155964" sldId="282"/>
            <ac:picMk id="13" creationId="{B03E3384-2EAB-480D-96ED-A149B97EF92B}"/>
          </ac:picMkLst>
        </pc:picChg>
        <pc:picChg chg="add mod">
          <ac:chgData name="Mad MaXXX" userId="3d22257b055fcfd3" providerId="LiveId" clId="{36EF1F57-1BC8-4993-B6B7-13247767D46B}" dt="2021-03-12T08:27:25.289" v="5561" actId="14100"/>
          <ac:picMkLst>
            <pc:docMk/>
            <pc:sldMk cId="1923155964" sldId="282"/>
            <ac:picMk id="15" creationId="{C095A4FE-FCE2-4EE8-9081-FBDD1DF4645E}"/>
          </ac:picMkLst>
        </pc:picChg>
        <pc:picChg chg="add del mod">
          <ac:chgData name="Mad MaXXX" userId="3d22257b055fcfd3" providerId="LiveId" clId="{36EF1F57-1BC8-4993-B6B7-13247767D46B}" dt="2021-03-12T08:35:33.641" v="6100" actId="478"/>
          <ac:picMkLst>
            <pc:docMk/>
            <pc:sldMk cId="1923155964" sldId="282"/>
            <ac:picMk id="17" creationId="{88FDFA57-6348-4E5D-8296-2490369E513D}"/>
          </ac:picMkLst>
        </pc:picChg>
        <pc:picChg chg="add mod">
          <ac:chgData name="Mad MaXXX" userId="3d22257b055fcfd3" providerId="LiveId" clId="{36EF1F57-1BC8-4993-B6B7-13247767D46B}" dt="2021-03-12T08:39:08.657" v="6230" actId="14861"/>
          <ac:picMkLst>
            <pc:docMk/>
            <pc:sldMk cId="1923155964" sldId="282"/>
            <ac:picMk id="19" creationId="{53CAFD97-9046-4B3D-953C-FF42BE660829}"/>
          </ac:picMkLst>
        </pc:picChg>
        <pc:picChg chg="add mod">
          <ac:chgData name="Mad MaXXX" userId="3d22257b055fcfd3" providerId="LiveId" clId="{36EF1F57-1BC8-4993-B6B7-13247767D46B}" dt="2021-03-12T08:39:04.002" v="6229" actId="14861"/>
          <ac:picMkLst>
            <pc:docMk/>
            <pc:sldMk cId="1923155964" sldId="282"/>
            <ac:picMk id="21" creationId="{1F81C6D6-72D7-412D-8348-3B483562A701}"/>
          </ac:picMkLst>
        </pc:picChg>
        <pc:picChg chg="add mod">
          <ac:chgData name="Mad MaXXX" userId="3d22257b055fcfd3" providerId="LiveId" clId="{36EF1F57-1BC8-4993-B6B7-13247767D46B}" dt="2021-03-12T08:39:14.871" v="6231" actId="14861"/>
          <ac:picMkLst>
            <pc:docMk/>
            <pc:sldMk cId="1923155964" sldId="282"/>
            <ac:picMk id="23" creationId="{F99DF6D5-3606-4B2A-B551-F2038B417F75}"/>
          </ac:picMkLst>
        </pc:picChg>
      </pc:sldChg>
      <pc:sldChg chg="add del">
        <pc:chgData name="Mad MaXXX" userId="3d22257b055fcfd3" providerId="LiveId" clId="{36EF1F57-1BC8-4993-B6B7-13247767D46B}" dt="2021-03-12T08:44:24.245" v="6236" actId="2696"/>
        <pc:sldMkLst>
          <pc:docMk/>
          <pc:sldMk cId="4254521733" sldId="283"/>
        </pc:sldMkLst>
      </pc:sldChg>
      <pc:sldChg chg="modSp add mod">
        <pc:chgData name="Mad MaXXX" userId="3d22257b055fcfd3" providerId="LiveId" clId="{36EF1F57-1BC8-4993-B6B7-13247767D46B}" dt="2021-03-12T08:48:04.939" v="6563" actId="14100"/>
        <pc:sldMkLst>
          <pc:docMk/>
          <pc:sldMk cId="3466106946" sldId="284"/>
        </pc:sldMkLst>
        <pc:spChg chg="mod">
          <ac:chgData name="Mad MaXXX" userId="3d22257b055fcfd3" providerId="LiveId" clId="{36EF1F57-1BC8-4993-B6B7-13247767D46B}" dt="2021-03-12T08:18:30.497" v="5282" actId="20577"/>
          <ac:spMkLst>
            <pc:docMk/>
            <pc:sldMk cId="3466106946" sldId="284"/>
            <ac:spMk id="4" creationId="{1D5116A9-5E65-4B07-8B90-D14FCAD1461A}"/>
          </ac:spMkLst>
        </pc:spChg>
        <pc:spChg chg="mod">
          <ac:chgData name="Mad MaXXX" userId="3d22257b055fcfd3" providerId="LiveId" clId="{36EF1F57-1BC8-4993-B6B7-13247767D46B}" dt="2021-03-12T08:22:56.810" v="5357" actId="20577"/>
          <ac:spMkLst>
            <pc:docMk/>
            <pc:sldMk cId="3466106946" sldId="284"/>
            <ac:spMk id="7" creationId="{FFE5327A-5B55-4902-9ADC-537A29A1B575}"/>
          </ac:spMkLst>
        </pc:spChg>
        <pc:picChg chg="mod">
          <ac:chgData name="Mad MaXXX" userId="3d22257b055fcfd3" providerId="LiveId" clId="{36EF1F57-1BC8-4993-B6B7-13247767D46B}" dt="2021-03-12T08:44:11.423" v="6235" actId="14100"/>
          <ac:picMkLst>
            <pc:docMk/>
            <pc:sldMk cId="3466106946" sldId="284"/>
            <ac:picMk id="8" creationId="{92DE1BD6-B563-4FCA-96D8-179F9B5F812E}"/>
          </ac:picMkLst>
        </pc:picChg>
        <pc:picChg chg="mod">
          <ac:chgData name="Mad MaXXX" userId="3d22257b055fcfd3" providerId="LiveId" clId="{36EF1F57-1BC8-4993-B6B7-13247767D46B}" dt="2021-03-12T08:48:04.939" v="6563" actId="14100"/>
          <ac:picMkLst>
            <pc:docMk/>
            <pc:sldMk cId="3466106946" sldId="284"/>
            <ac:picMk id="13" creationId="{B03E3384-2EAB-480D-96ED-A149B97EF92B}"/>
          </ac:picMkLst>
        </pc:picChg>
      </pc:sldChg>
      <pc:sldChg chg="addSp delSp modSp add mod">
        <pc:chgData name="Mad MaXXX" userId="3d22257b055fcfd3" providerId="LiveId" clId="{36EF1F57-1BC8-4993-B6B7-13247767D46B}" dt="2021-03-12T09:24:30.707" v="8002" actId="20577"/>
        <pc:sldMkLst>
          <pc:docMk/>
          <pc:sldMk cId="4274176318" sldId="285"/>
        </pc:sldMkLst>
        <pc:spChg chg="mod">
          <ac:chgData name="Mad MaXXX" userId="3d22257b055fcfd3" providerId="LiveId" clId="{36EF1F57-1BC8-4993-B6B7-13247767D46B}" dt="2021-03-12T09:24:30.707" v="8002" actId="20577"/>
          <ac:spMkLst>
            <pc:docMk/>
            <pc:sldMk cId="4274176318" sldId="285"/>
            <ac:spMk id="6" creationId="{D566B882-CB53-4E12-AF2E-F594985FA2B6}"/>
          </ac:spMkLst>
        </pc:spChg>
        <pc:spChg chg="mod">
          <ac:chgData name="Mad MaXXX" userId="3d22257b055fcfd3" providerId="LiveId" clId="{36EF1F57-1BC8-4993-B6B7-13247767D46B}" dt="2021-03-12T08:47:44.693" v="6561" actId="20577"/>
          <ac:spMkLst>
            <pc:docMk/>
            <pc:sldMk cId="4274176318" sldId="285"/>
            <ac:spMk id="7" creationId="{FFE5327A-5B55-4902-9ADC-537A29A1B575}"/>
          </ac:spMkLst>
        </pc:spChg>
        <pc:picChg chg="add mod">
          <ac:chgData name="Mad MaXXX" userId="3d22257b055fcfd3" providerId="LiveId" clId="{36EF1F57-1BC8-4993-B6B7-13247767D46B}" dt="2021-03-12T09:02:29.862" v="6598" actId="14861"/>
          <ac:picMkLst>
            <pc:docMk/>
            <pc:sldMk cId="4274176318" sldId="285"/>
            <ac:picMk id="3" creationId="{2197829A-EA17-4808-A647-37A8288BA12B}"/>
          </ac:picMkLst>
        </pc:picChg>
        <pc:picChg chg="del">
          <ac:chgData name="Mad MaXXX" userId="3d22257b055fcfd3" providerId="LiveId" clId="{36EF1F57-1BC8-4993-B6B7-13247767D46B}" dt="2021-03-12T08:48:17.667" v="6564" actId="21"/>
          <ac:picMkLst>
            <pc:docMk/>
            <pc:sldMk cId="4274176318" sldId="285"/>
            <ac:picMk id="8" creationId="{92DE1BD6-B563-4FCA-96D8-179F9B5F812E}"/>
          </ac:picMkLst>
        </pc:picChg>
        <pc:picChg chg="add mod modCrop">
          <ac:chgData name="Mad MaXXX" userId="3d22257b055fcfd3" providerId="LiveId" clId="{36EF1F57-1BC8-4993-B6B7-13247767D46B}" dt="2021-03-12T09:04:10.595" v="6600" actId="14861"/>
          <ac:picMkLst>
            <pc:docMk/>
            <pc:sldMk cId="4274176318" sldId="285"/>
            <ac:picMk id="9" creationId="{FBBFDE77-A1A0-4353-BD6B-7B639A5DE412}"/>
          </ac:picMkLst>
        </pc:picChg>
        <pc:picChg chg="add mod">
          <ac:chgData name="Mad MaXXX" userId="3d22257b055fcfd3" providerId="LiveId" clId="{36EF1F57-1BC8-4993-B6B7-13247767D46B}" dt="2021-03-12T09:01:45.445" v="6589" actId="14100"/>
          <ac:picMkLst>
            <pc:docMk/>
            <pc:sldMk cId="4274176318" sldId="285"/>
            <ac:picMk id="12" creationId="{6B5FD0D6-BB1E-44A6-B72F-866E2D53CBD3}"/>
          </ac:picMkLst>
        </pc:picChg>
        <pc:picChg chg="add del mod">
          <ac:chgData name="Mad MaXXX" userId="3d22257b055fcfd3" providerId="LiveId" clId="{36EF1F57-1BC8-4993-B6B7-13247767D46B}" dt="2021-03-12T09:01:54.162" v="6591"/>
          <ac:picMkLst>
            <pc:docMk/>
            <pc:sldMk cId="4274176318" sldId="285"/>
            <ac:picMk id="14" creationId="{0C157762-18B8-4D90-B305-9327AD09BF2D}"/>
          </ac:picMkLst>
        </pc:picChg>
        <pc:picChg chg="add mod">
          <ac:chgData name="Mad MaXXX" userId="3d22257b055fcfd3" providerId="LiveId" clId="{36EF1F57-1BC8-4993-B6B7-13247767D46B}" dt="2021-03-12T09:02:18.749" v="6597" actId="14100"/>
          <ac:picMkLst>
            <pc:docMk/>
            <pc:sldMk cId="4274176318" sldId="285"/>
            <ac:picMk id="15" creationId="{039F13EE-D575-4100-BCAE-DDBB65F50EC3}"/>
          </ac:picMkLst>
        </pc:picChg>
        <pc:picChg chg="add mod">
          <ac:chgData name="Mad MaXXX" userId="3d22257b055fcfd3" providerId="LiveId" clId="{36EF1F57-1BC8-4993-B6B7-13247767D46B}" dt="2021-03-12T09:23:59.345" v="7945" actId="1076"/>
          <ac:picMkLst>
            <pc:docMk/>
            <pc:sldMk cId="4274176318" sldId="285"/>
            <ac:picMk id="17" creationId="{F2868D56-6188-43F5-9E1F-0A7FBB494D38}"/>
          </ac:picMkLst>
        </pc:picChg>
        <pc:picChg chg="add mod">
          <ac:chgData name="Mad MaXXX" userId="3d22257b055fcfd3" providerId="LiveId" clId="{36EF1F57-1BC8-4993-B6B7-13247767D46B}" dt="2021-03-12T09:22:15.757" v="7853" actId="1076"/>
          <ac:picMkLst>
            <pc:docMk/>
            <pc:sldMk cId="4274176318" sldId="285"/>
            <ac:picMk id="19" creationId="{0725EA88-6DFB-49FA-ACF9-DC797CA79891}"/>
          </ac:picMkLst>
        </pc:picChg>
      </pc:sldChg>
    </pc:docChg>
  </pc:docChgLst>
  <pc:docChgLst>
    <pc:chgData name="Mad Maх" userId="f66836607fd6dee2" providerId="LiveId" clId="{2CFF9B0A-05FE-45A2-B1A9-3A5E3C62C21A}"/>
    <pc:docChg chg="undo redo custSel addSld delSld modSld sldOrd">
      <pc:chgData name="Mad Maх" userId="f66836607fd6dee2" providerId="LiveId" clId="{2CFF9B0A-05FE-45A2-B1A9-3A5E3C62C21A}" dt="2021-03-19T11:31:18.688" v="30253" actId="20577"/>
      <pc:docMkLst>
        <pc:docMk/>
      </pc:docMkLst>
      <pc:sldChg chg="addSp modSp mod">
        <pc:chgData name="Mad Maх" userId="f66836607fd6dee2" providerId="LiveId" clId="{2CFF9B0A-05FE-45A2-B1A9-3A5E3C62C21A}" dt="2021-03-19T11:21:12.046" v="29490" actId="1076"/>
        <pc:sldMkLst>
          <pc:docMk/>
          <pc:sldMk cId="3568559002" sldId="262"/>
        </pc:sldMkLst>
        <pc:picChg chg="add mod">
          <ac:chgData name="Mad Maх" userId="f66836607fd6dee2" providerId="LiveId" clId="{2CFF9B0A-05FE-45A2-B1A9-3A5E3C62C21A}" dt="2021-03-19T11:21:12.046" v="29490" actId="1076"/>
          <ac:picMkLst>
            <pc:docMk/>
            <pc:sldMk cId="3568559002" sldId="262"/>
            <ac:picMk id="3" creationId="{A5B79124-5E6F-40BB-AA0B-AC29BC433A59}"/>
          </ac:picMkLst>
        </pc:picChg>
      </pc:sldChg>
      <pc:sldChg chg="modSp mod">
        <pc:chgData name="Mad Maх" userId="f66836607fd6dee2" providerId="LiveId" clId="{2CFF9B0A-05FE-45A2-B1A9-3A5E3C62C21A}" dt="2021-03-19T11:26:25.557" v="30168" actId="20577"/>
        <pc:sldMkLst>
          <pc:docMk/>
          <pc:sldMk cId="625552632" sldId="263"/>
        </pc:sldMkLst>
        <pc:spChg chg="mod">
          <ac:chgData name="Mad Maх" userId="f66836607fd6dee2" providerId="LiveId" clId="{2CFF9B0A-05FE-45A2-B1A9-3A5E3C62C21A}" dt="2021-03-19T11:26:25.557" v="30168" actId="20577"/>
          <ac:spMkLst>
            <pc:docMk/>
            <pc:sldMk cId="625552632" sldId="263"/>
            <ac:spMk id="2" creationId="{CCBEF702-0D74-4AC0-B94F-31F4194849CB}"/>
          </ac:spMkLst>
        </pc:spChg>
      </pc:sldChg>
      <pc:sldChg chg="modSp mod">
        <pc:chgData name="Mad Maх" userId="f66836607fd6dee2" providerId="LiveId" clId="{2CFF9B0A-05FE-45A2-B1A9-3A5E3C62C21A}" dt="2021-03-19T11:18:27.362" v="29413" actId="20577"/>
        <pc:sldMkLst>
          <pc:docMk/>
          <pc:sldMk cId="1325010148" sldId="268"/>
        </pc:sldMkLst>
        <pc:spChg chg="mod">
          <ac:chgData name="Mad Maх" userId="f66836607fd6dee2" providerId="LiveId" clId="{2CFF9B0A-05FE-45A2-B1A9-3A5E3C62C21A}" dt="2021-03-18T16:24:59.817" v="7794" actId="1076"/>
          <ac:spMkLst>
            <pc:docMk/>
            <pc:sldMk cId="1325010148" sldId="268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11:18:27.362" v="29413" actId="20577"/>
          <ac:spMkLst>
            <pc:docMk/>
            <pc:sldMk cId="1325010148" sldId="268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11:17:09.893" v="29331" actId="20577"/>
          <ac:spMkLst>
            <pc:docMk/>
            <pc:sldMk cId="1325010148" sldId="268"/>
            <ac:spMk id="7" creationId="{FFE5327A-5B55-4902-9ADC-537A29A1B575}"/>
          </ac:spMkLst>
        </pc:spChg>
      </pc:sldChg>
      <pc:sldChg chg="del">
        <pc:chgData name="Mad Maх" userId="f66836607fd6dee2" providerId="LiveId" clId="{2CFF9B0A-05FE-45A2-B1A9-3A5E3C62C21A}" dt="2021-03-18T14:16:00.096" v="4108" actId="2696"/>
        <pc:sldMkLst>
          <pc:docMk/>
          <pc:sldMk cId="2315398506" sldId="269"/>
        </pc:sldMkLst>
      </pc:sldChg>
      <pc:sldChg chg="del">
        <pc:chgData name="Mad Maх" userId="f66836607fd6dee2" providerId="LiveId" clId="{2CFF9B0A-05FE-45A2-B1A9-3A5E3C62C21A}" dt="2021-03-18T14:16:02.527" v="4109" actId="2696"/>
        <pc:sldMkLst>
          <pc:docMk/>
          <pc:sldMk cId="601836904" sldId="270"/>
        </pc:sldMkLst>
      </pc:sldChg>
      <pc:sldChg chg="del">
        <pc:chgData name="Mad Maх" userId="f66836607fd6dee2" providerId="LiveId" clId="{2CFF9B0A-05FE-45A2-B1A9-3A5E3C62C21A}" dt="2021-03-18T14:16:05.299" v="4110" actId="2696"/>
        <pc:sldMkLst>
          <pc:docMk/>
          <pc:sldMk cId="617229978" sldId="273"/>
        </pc:sldMkLst>
      </pc:sldChg>
      <pc:sldChg chg="del">
        <pc:chgData name="Mad Maх" userId="f66836607fd6dee2" providerId="LiveId" clId="{2CFF9B0A-05FE-45A2-B1A9-3A5E3C62C21A}" dt="2021-03-18T14:16:07.763" v="4111" actId="2696"/>
        <pc:sldMkLst>
          <pc:docMk/>
          <pc:sldMk cId="2838604849" sldId="274"/>
        </pc:sldMkLst>
      </pc:sldChg>
      <pc:sldChg chg="del">
        <pc:chgData name="Mad Maх" userId="f66836607fd6dee2" providerId="LiveId" clId="{2CFF9B0A-05FE-45A2-B1A9-3A5E3C62C21A}" dt="2021-03-18T14:16:10.780" v="4112" actId="2696"/>
        <pc:sldMkLst>
          <pc:docMk/>
          <pc:sldMk cId="1878657841" sldId="275"/>
        </pc:sldMkLst>
      </pc:sldChg>
      <pc:sldChg chg="del">
        <pc:chgData name="Mad Maх" userId="f66836607fd6dee2" providerId="LiveId" clId="{2CFF9B0A-05FE-45A2-B1A9-3A5E3C62C21A}" dt="2021-03-18T14:16:15.802" v="4114" actId="2696"/>
        <pc:sldMkLst>
          <pc:docMk/>
          <pc:sldMk cId="2357949136" sldId="276"/>
        </pc:sldMkLst>
      </pc:sldChg>
      <pc:sldChg chg="del">
        <pc:chgData name="Mad Maх" userId="f66836607fd6dee2" providerId="LiveId" clId="{2CFF9B0A-05FE-45A2-B1A9-3A5E3C62C21A}" dt="2021-03-18T14:16:17.710" v="4115" actId="2696"/>
        <pc:sldMkLst>
          <pc:docMk/>
          <pc:sldMk cId="3205133305" sldId="277"/>
        </pc:sldMkLst>
      </pc:sldChg>
      <pc:sldChg chg="del">
        <pc:chgData name="Mad Maх" userId="f66836607fd6dee2" providerId="LiveId" clId="{2CFF9B0A-05FE-45A2-B1A9-3A5E3C62C21A}" dt="2021-03-18T14:16:13.396" v="4113" actId="2696"/>
        <pc:sldMkLst>
          <pc:docMk/>
          <pc:sldMk cId="704488532" sldId="279"/>
        </pc:sldMkLst>
      </pc:sldChg>
      <pc:sldChg chg="modSp mod">
        <pc:chgData name="Mad Maх" userId="f66836607fd6dee2" providerId="LiveId" clId="{2CFF9B0A-05FE-45A2-B1A9-3A5E3C62C21A}" dt="2021-03-19T11:26:41.476" v="30169" actId="20577"/>
        <pc:sldMkLst>
          <pc:docMk/>
          <pc:sldMk cId="2184309129" sldId="280"/>
        </pc:sldMkLst>
        <pc:spChg chg="mod">
          <ac:chgData name="Mad Maх" userId="f66836607fd6dee2" providerId="LiveId" clId="{2CFF9B0A-05FE-45A2-B1A9-3A5E3C62C21A}" dt="2021-03-19T11:26:41.476" v="30169" actId="20577"/>
          <ac:spMkLst>
            <pc:docMk/>
            <pc:sldMk cId="2184309129" sldId="280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11:18:35.042" v="29414" actId="20577"/>
          <ac:spMkLst>
            <pc:docMk/>
            <pc:sldMk cId="2184309129" sldId="280"/>
            <ac:spMk id="6" creationId="{D566B882-CB53-4E12-AF2E-F594985FA2B6}"/>
          </ac:spMkLst>
        </pc:spChg>
        <pc:picChg chg="mod">
          <ac:chgData name="Mad Maх" userId="f66836607fd6dee2" providerId="LiveId" clId="{2CFF9B0A-05FE-45A2-B1A9-3A5E3C62C21A}" dt="2021-03-18T16:25:23.731" v="7796" actId="1076"/>
          <ac:picMkLst>
            <pc:docMk/>
            <pc:sldMk cId="2184309129" sldId="280"/>
            <ac:picMk id="8" creationId="{E349F87B-6A0A-4E32-8C02-F7E9CC7CC13F}"/>
          </ac:picMkLst>
        </pc:picChg>
      </pc:sldChg>
      <pc:sldChg chg="modSp mod">
        <pc:chgData name="Mad Maх" userId="f66836607fd6dee2" providerId="LiveId" clId="{2CFF9B0A-05FE-45A2-B1A9-3A5E3C62C21A}" dt="2021-03-19T11:26:48.485" v="30170" actId="20577"/>
        <pc:sldMkLst>
          <pc:docMk/>
          <pc:sldMk cId="3453718360" sldId="281"/>
        </pc:sldMkLst>
        <pc:spChg chg="mod">
          <ac:chgData name="Mad Maх" userId="f66836607fd6dee2" providerId="LiveId" clId="{2CFF9B0A-05FE-45A2-B1A9-3A5E3C62C21A}" dt="2021-03-19T11:26:48.485" v="30170" actId="20577"/>
          <ac:spMkLst>
            <pc:docMk/>
            <pc:sldMk cId="3453718360" sldId="281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11:19:03.715" v="29483" actId="20577"/>
          <ac:spMkLst>
            <pc:docMk/>
            <pc:sldMk cId="3453718360" sldId="281"/>
            <ac:spMk id="6" creationId="{D566B882-CB53-4E12-AF2E-F594985FA2B6}"/>
          </ac:spMkLst>
        </pc:spChg>
      </pc:sldChg>
      <pc:sldChg chg="modSp mod">
        <pc:chgData name="Mad Maх" userId="f66836607fd6dee2" providerId="LiveId" clId="{2CFF9B0A-05FE-45A2-B1A9-3A5E3C62C21A}" dt="2021-03-19T11:26:54.236" v="30171" actId="20577"/>
        <pc:sldMkLst>
          <pc:docMk/>
          <pc:sldMk cId="1923155964" sldId="282"/>
        </pc:sldMkLst>
        <pc:spChg chg="mod">
          <ac:chgData name="Mad Maх" userId="f66836607fd6dee2" providerId="LiveId" clId="{2CFF9B0A-05FE-45A2-B1A9-3A5E3C62C21A}" dt="2021-03-19T11:26:54.236" v="30171" actId="20577"/>
          <ac:spMkLst>
            <pc:docMk/>
            <pc:sldMk cId="1923155964" sldId="282"/>
            <ac:spMk id="4" creationId="{1D5116A9-5E65-4B07-8B90-D14FCAD1461A}"/>
          </ac:spMkLst>
        </pc:spChg>
      </pc:sldChg>
      <pc:sldChg chg="modSp mod">
        <pc:chgData name="Mad Maх" userId="f66836607fd6dee2" providerId="LiveId" clId="{2CFF9B0A-05FE-45A2-B1A9-3A5E3C62C21A}" dt="2021-03-19T11:27:02.597" v="30172" actId="20577"/>
        <pc:sldMkLst>
          <pc:docMk/>
          <pc:sldMk cId="3466106946" sldId="284"/>
        </pc:sldMkLst>
        <pc:spChg chg="mod">
          <ac:chgData name="Mad Maх" userId="f66836607fd6dee2" providerId="LiveId" clId="{2CFF9B0A-05FE-45A2-B1A9-3A5E3C62C21A}" dt="2021-03-19T11:27:02.597" v="30172" actId="20577"/>
          <ac:spMkLst>
            <pc:docMk/>
            <pc:sldMk cId="3466106946" sldId="284"/>
            <ac:spMk id="4" creationId="{1D5116A9-5E65-4B07-8B90-D14FCAD1461A}"/>
          </ac:spMkLst>
        </pc:spChg>
      </pc:sldChg>
      <pc:sldChg chg="modSp mod">
        <pc:chgData name="Mad Maх" userId="f66836607fd6dee2" providerId="LiveId" clId="{2CFF9B0A-05FE-45A2-B1A9-3A5E3C62C21A}" dt="2021-03-19T11:27:10.469" v="30173" actId="20577"/>
        <pc:sldMkLst>
          <pc:docMk/>
          <pc:sldMk cId="4274176318" sldId="285"/>
        </pc:sldMkLst>
        <pc:spChg chg="mod">
          <ac:chgData name="Mad Maх" userId="f66836607fd6dee2" providerId="LiveId" clId="{2CFF9B0A-05FE-45A2-B1A9-3A5E3C62C21A}" dt="2021-03-19T11:27:10.469" v="30173" actId="20577"/>
          <ac:spMkLst>
            <pc:docMk/>
            <pc:sldMk cId="4274176318" sldId="285"/>
            <ac:spMk id="4" creationId="{1D5116A9-5E65-4B07-8B90-D14FCAD1461A}"/>
          </ac:spMkLst>
        </pc:spChg>
      </pc:sldChg>
      <pc:sldChg chg="addSp delSp modSp add mod">
        <pc:chgData name="Mad Maх" userId="f66836607fd6dee2" providerId="LiveId" clId="{2CFF9B0A-05FE-45A2-B1A9-3A5E3C62C21A}" dt="2021-03-19T11:27:17.341" v="30174" actId="20577"/>
        <pc:sldMkLst>
          <pc:docMk/>
          <pc:sldMk cId="3600749065" sldId="286"/>
        </pc:sldMkLst>
        <pc:spChg chg="mod">
          <ac:chgData name="Mad Maх" userId="f66836607fd6dee2" providerId="LiveId" clId="{2CFF9B0A-05FE-45A2-B1A9-3A5E3C62C21A}" dt="2021-03-19T11:27:17.341" v="30174" actId="20577"/>
          <ac:spMkLst>
            <pc:docMk/>
            <pc:sldMk cId="3600749065" sldId="286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3:00:30.827" v="1045" actId="14100"/>
          <ac:spMkLst>
            <pc:docMk/>
            <pc:sldMk cId="3600749065" sldId="286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6T10:02:46.054" v="458" actId="20577"/>
          <ac:spMkLst>
            <pc:docMk/>
            <pc:sldMk cId="3600749065" sldId="286"/>
            <ac:spMk id="7" creationId="{FFE5327A-5B55-4902-9ADC-537A29A1B575}"/>
          </ac:spMkLst>
        </pc:spChg>
        <pc:spChg chg="add mod">
          <ac:chgData name="Mad Maх" userId="f66836607fd6dee2" providerId="LiveId" clId="{2CFF9B0A-05FE-45A2-B1A9-3A5E3C62C21A}" dt="2021-03-18T13:05:42.343" v="1552" actId="1076"/>
          <ac:spMkLst>
            <pc:docMk/>
            <pc:sldMk cId="3600749065" sldId="286"/>
            <ac:spMk id="14" creationId="{4618B24A-D160-49D3-93AC-0BDEF452AF43}"/>
          </ac:spMkLst>
        </pc:spChg>
        <pc:picChg chg="del">
          <ac:chgData name="Mad Maх" userId="f66836607fd6dee2" providerId="LiveId" clId="{2CFF9B0A-05FE-45A2-B1A9-3A5E3C62C21A}" dt="2021-03-16T09:58:36.448" v="2" actId="21"/>
          <ac:picMkLst>
            <pc:docMk/>
            <pc:sldMk cId="3600749065" sldId="286"/>
            <ac:picMk id="3" creationId="{2197829A-EA17-4808-A647-37A8288BA12B}"/>
          </ac:picMkLst>
        </pc:picChg>
        <pc:picChg chg="add mod">
          <ac:chgData name="Mad Maх" userId="f66836607fd6dee2" providerId="LiveId" clId="{2CFF9B0A-05FE-45A2-B1A9-3A5E3C62C21A}" dt="2021-03-16T10:01:21.565" v="18" actId="14100"/>
          <ac:picMkLst>
            <pc:docMk/>
            <pc:sldMk cId="3600749065" sldId="286"/>
            <ac:picMk id="5" creationId="{64B87A16-2983-42C2-B97E-92965D6691D2}"/>
          </ac:picMkLst>
        </pc:picChg>
        <pc:picChg chg="del">
          <ac:chgData name="Mad Maх" userId="f66836607fd6dee2" providerId="LiveId" clId="{2CFF9B0A-05FE-45A2-B1A9-3A5E3C62C21A}" dt="2021-03-16T09:58:33.567" v="1" actId="21"/>
          <ac:picMkLst>
            <pc:docMk/>
            <pc:sldMk cId="3600749065" sldId="286"/>
            <ac:picMk id="9" creationId="{FBBFDE77-A1A0-4353-BD6B-7B639A5DE412}"/>
          </ac:picMkLst>
        </pc:picChg>
        <pc:picChg chg="add mod">
          <ac:chgData name="Mad Maх" userId="f66836607fd6dee2" providerId="LiveId" clId="{2CFF9B0A-05FE-45A2-B1A9-3A5E3C62C21A}" dt="2021-03-18T13:06:35.620" v="1553" actId="1076"/>
          <ac:picMkLst>
            <pc:docMk/>
            <pc:sldMk cId="3600749065" sldId="286"/>
            <ac:picMk id="10" creationId="{C51EA527-FA86-4637-8DFA-73E75F0DAE9F}"/>
          </ac:picMkLst>
        </pc:picChg>
        <pc:picChg chg="del">
          <ac:chgData name="Mad Maх" userId="f66836607fd6dee2" providerId="LiveId" clId="{2CFF9B0A-05FE-45A2-B1A9-3A5E3C62C21A}" dt="2021-03-16T10:02:14.008" v="345" actId="21"/>
          <ac:picMkLst>
            <pc:docMk/>
            <pc:sldMk cId="3600749065" sldId="286"/>
            <ac:picMk id="17" creationId="{F2868D56-6188-43F5-9E1F-0A7FBB494D38}"/>
          </ac:picMkLst>
        </pc:picChg>
        <pc:picChg chg="del">
          <ac:chgData name="Mad Maх" userId="f66836607fd6dee2" providerId="LiveId" clId="{2CFF9B0A-05FE-45A2-B1A9-3A5E3C62C21A}" dt="2021-03-16T10:02:00.322" v="123" actId="21"/>
          <ac:picMkLst>
            <pc:docMk/>
            <pc:sldMk cId="3600749065" sldId="286"/>
            <ac:picMk id="19" creationId="{0725EA88-6DFB-49FA-ACF9-DC797CA79891}"/>
          </ac:picMkLst>
        </pc:picChg>
      </pc:sldChg>
      <pc:sldChg chg="addSp delSp modSp add mod">
        <pc:chgData name="Mad Maх" userId="f66836607fd6dee2" providerId="LiveId" clId="{2CFF9B0A-05FE-45A2-B1A9-3A5E3C62C21A}" dt="2021-03-19T11:27:24.453" v="30175" actId="20577"/>
        <pc:sldMkLst>
          <pc:docMk/>
          <pc:sldMk cId="1420817626" sldId="287"/>
        </pc:sldMkLst>
        <pc:spChg chg="mod">
          <ac:chgData name="Mad Maх" userId="f66836607fd6dee2" providerId="LiveId" clId="{2CFF9B0A-05FE-45A2-B1A9-3A5E3C62C21A}" dt="2021-03-19T11:27:24.453" v="30175" actId="20577"/>
          <ac:spMkLst>
            <pc:docMk/>
            <pc:sldMk cId="1420817626" sldId="287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3:57:28.207" v="4106" actId="20577"/>
          <ac:spMkLst>
            <pc:docMk/>
            <pc:sldMk cId="1420817626" sldId="287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8T13:44:24.752" v="3424" actId="20577"/>
          <ac:spMkLst>
            <pc:docMk/>
            <pc:sldMk cId="1420817626" sldId="287"/>
            <ac:spMk id="7" creationId="{FFE5327A-5B55-4902-9ADC-537A29A1B575}"/>
          </ac:spMkLst>
        </pc:spChg>
        <pc:spChg chg="del">
          <ac:chgData name="Mad Maх" userId="f66836607fd6dee2" providerId="LiveId" clId="{2CFF9B0A-05FE-45A2-B1A9-3A5E3C62C21A}" dt="2021-03-18T13:39:54.076" v="3220" actId="21"/>
          <ac:spMkLst>
            <pc:docMk/>
            <pc:sldMk cId="1420817626" sldId="287"/>
            <ac:spMk id="14" creationId="{4618B24A-D160-49D3-93AC-0BDEF452AF43}"/>
          </ac:spMkLst>
        </pc:spChg>
        <pc:picChg chg="add mod">
          <ac:chgData name="Mad Maх" userId="f66836607fd6dee2" providerId="LiveId" clId="{2CFF9B0A-05FE-45A2-B1A9-3A5E3C62C21A}" dt="2021-03-19T05:33:59.008" v="15812" actId="1076"/>
          <ac:picMkLst>
            <pc:docMk/>
            <pc:sldMk cId="1420817626" sldId="287"/>
            <ac:picMk id="3" creationId="{DDBFE19D-0D3D-4A5C-B33A-5DD8E90011E6}"/>
          </ac:picMkLst>
        </pc:picChg>
        <pc:picChg chg="del">
          <ac:chgData name="Mad Maх" userId="f66836607fd6dee2" providerId="LiveId" clId="{2CFF9B0A-05FE-45A2-B1A9-3A5E3C62C21A}" dt="2021-03-18T13:13:05.930" v="1555" actId="478"/>
          <ac:picMkLst>
            <pc:docMk/>
            <pc:sldMk cId="1420817626" sldId="287"/>
            <ac:picMk id="5" creationId="{64B87A16-2983-42C2-B97E-92965D6691D2}"/>
          </ac:picMkLst>
        </pc:picChg>
        <pc:picChg chg="add del mod">
          <ac:chgData name="Mad Maх" userId="f66836607fd6dee2" providerId="LiveId" clId="{2CFF9B0A-05FE-45A2-B1A9-3A5E3C62C21A}" dt="2021-03-18T13:26:53.275" v="2220" actId="22"/>
          <ac:picMkLst>
            <pc:docMk/>
            <pc:sldMk cId="1420817626" sldId="287"/>
            <ac:picMk id="9" creationId="{A3D271D0-0D91-4395-8719-245C99B1912E}"/>
          </ac:picMkLst>
        </pc:picChg>
        <pc:picChg chg="del">
          <ac:chgData name="Mad Maх" userId="f66836607fd6dee2" providerId="LiveId" clId="{2CFF9B0A-05FE-45A2-B1A9-3A5E3C62C21A}" dt="2021-03-18T13:30:44.178" v="2384" actId="21"/>
          <ac:picMkLst>
            <pc:docMk/>
            <pc:sldMk cId="1420817626" sldId="287"/>
            <ac:picMk id="10" creationId="{C51EA527-FA86-4637-8DFA-73E75F0DAE9F}"/>
          </ac:picMkLst>
        </pc:picChg>
        <pc:picChg chg="add mod">
          <ac:chgData name="Mad Maх" userId="f66836607fd6dee2" providerId="LiveId" clId="{2CFF9B0A-05FE-45A2-B1A9-3A5E3C62C21A}" dt="2021-03-18T13:30:31.251" v="2383" actId="1076"/>
          <ac:picMkLst>
            <pc:docMk/>
            <pc:sldMk cId="1420817626" sldId="287"/>
            <ac:picMk id="17" creationId="{8FF9CBF8-C619-4A6E-9DE5-A401377D7574}"/>
          </ac:picMkLst>
        </pc:picChg>
        <pc:picChg chg="add mod">
          <ac:chgData name="Mad Maх" userId="f66836607fd6dee2" providerId="LiveId" clId="{2CFF9B0A-05FE-45A2-B1A9-3A5E3C62C21A}" dt="2021-03-18T13:56:33.355" v="4104" actId="1076"/>
          <ac:picMkLst>
            <pc:docMk/>
            <pc:sldMk cId="1420817626" sldId="287"/>
            <ac:picMk id="19" creationId="{0DF8BBEE-5977-4C14-8EC7-28019298A4CC}"/>
          </ac:picMkLst>
        </pc:picChg>
        <pc:picChg chg="add del mod">
          <ac:chgData name="Mad Maх" userId="f66836607fd6dee2" providerId="LiveId" clId="{2CFF9B0A-05FE-45A2-B1A9-3A5E3C62C21A}" dt="2021-03-18T13:54:24.824" v="4058" actId="478"/>
          <ac:picMkLst>
            <pc:docMk/>
            <pc:sldMk cId="1420817626" sldId="287"/>
            <ac:picMk id="21" creationId="{C5E5A989-A000-4745-8FFF-BA90B16B961E}"/>
          </ac:picMkLst>
        </pc:picChg>
        <pc:picChg chg="add mod">
          <ac:chgData name="Mad Maх" userId="f66836607fd6dee2" providerId="LiveId" clId="{2CFF9B0A-05FE-45A2-B1A9-3A5E3C62C21A}" dt="2021-03-18T13:56:39.105" v="4105" actId="1076"/>
          <ac:picMkLst>
            <pc:docMk/>
            <pc:sldMk cId="1420817626" sldId="287"/>
            <ac:picMk id="23" creationId="{5942C2FC-071F-414C-90D1-B0868A4A0961}"/>
          </ac:picMkLst>
        </pc:picChg>
        <pc:picChg chg="add del mod">
          <ac:chgData name="Mad Maх" userId="f66836607fd6dee2" providerId="LiveId" clId="{2CFF9B0A-05FE-45A2-B1A9-3A5E3C62C21A}" dt="2021-03-18T13:54:35.496" v="4059" actId="478"/>
          <ac:picMkLst>
            <pc:docMk/>
            <pc:sldMk cId="1420817626" sldId="287"/>
            <ac:picMk id="25" creationId="{9484769D-2BAB-40BF-9EDD-44BE202F1918}"/>
          </ac:picMkLst>
        </pc:picChg>
      </pc:sldChg>
      <pc:sldChg chg="addSp delSp modSp add mod">
        <pc:chgData name="Mad Maх" userId="f66836607fd6dee2" providerId="LiveId" clId="{2CFF9B0A-05FE-45A2-B1A9-3A5E3C62C21A}" dt="2021-03-19T11:27:36.493" v="30178" actId="20577"/>
        <pc:sldMkLst>
          <pc:docMk/>
          <pc:sldMk cId="1556965263" sldId="288"/>
        </pc:sldMkLst>
        <pc:spChg chg="mod">
          <ac:chgData name="Mad Maх" userId="f66836607fd6dee2" providerId="LiveId" clId="{2CFF9B0A-05FE-45A2-B1A9-3A5E3C62C21A}" dt="2021-03-19T11:27:36.493" v="30178" actId="20577"/>
          <ac:spMkLst>
            <pc:docMk/>
            <pc:sldMk cId="1556965263" sldId="288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4:47:58.079" v="6391" actId="20577"/>
          <ac:spMkLst>
            <pc:docMk/>
            <pc:sldMk cId="1556965263" sldId="288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8T14:24:54.222" v="4244" actId="20577"/>
          <ac:spMkLst>
            <pc:docMk/>
            <pc:sldMk cId="1556965263" sldId="288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8T16:49:58.504" v="8511" actId="1076"/>
          <ac:picMkLst>
            <pc:docMk/>
            <pc:sldMk cId="1556965263" sldId="288"/>
            <ac:picMk id="3" creationId="{787BEC90-F484-4003-9CF0-CF07750551AE}"/>
          </ac:picMkLst>
        </pc:picChg>
        <pc:picChg chg="del">
          <ac:chgData name="Mad Maх" userId="f66836607fd6dee2" providerId="LiveId" clId="{2CFF9B0A-05FE-45A2-B1A9-3A5E3C62C21A}" dt="2021-03-18T14:25:04.365" v="4246" actId="478"/>
          <ac:picMkLst>
            <pc:docMk/>
            <pc:sldMk cId="1556965263" sldId="288"/>
            <ac:picMk id="3" creationId="{DDBFE19D-0D3D-4A5C-B33A-5DD8E90011E6}"/>
          </ac:picMkLst>
        </pc:picChg>
        <pc:picChg chg="add del mod">
          <ac:chgData name="Mad Maх" userId="f66836607fd6dee2" providerId="LiveId" clId="{2CFF9B0A-05FE-45A2-B1A9-3A5E3C62C21A}" dt="2021-03-18T14:36:27.367" v="5566" actId="478"/>
          <ac:picMkLst>
            <pc:docMk/>
            <pc:sldMk cId="1556965263" sldId="288"/>
            <ac:picMk id="5" creationId="{C5FDBD5A-6E68-4158-966E-89EACB8D1884}"/>
          </ac:picMkLst>
        </pc:picChg>
        <pc:picChg chg="add mod">
          <ac:chgData name="Mad Maх" userId="f66836607fd6dee2" providerId="LiveId" clId="{2CFF9B0A-05FE-45A2-B1A9-3A5E3C62C21A}" dt="2021-03-18T14:50:42.631" v="6453" actId="1076"/>
          <ac:picMkLst>
            <pc:docMk/>
            <pc:sldMk cId="1556965263" sldId="288"/>
            <ac:picMk id="9" creationId="{C0C59E27-8231-4E10-9EE1-32421DB007E6}"/>
          </ac:picMkLst>
        </pc:picChg>
        <pc:picChg chg="add mod">
          <ac:chgData name="Mad Maх" userId="f66836607fd6dee2" providerId="LiveId" clId="{2CFF9B0A-05FE-45A2-B1A9-3A5E3C62C21A}" dt="2021-03-18T16:43:24.772" v="8498" actId="14861"/>
          <ac:picMkLst>
            <pc:docMk/>
            <pc:sldMk cId="1556965263" sldId="288"/>
            <ac:picMk id="14" creationId="{F36C53C6-962A-4914-BE40-C69CACF55D10}"/>
          </ac:picMkLst>
        </pc:picChg>
        <pc:picChg chg="del">
          <ac:chgData name="Mad Maх" userId="f66836607fd6dee2" providerId="LiveId" clId="{2CFF9B0A-05FE-45A2-B1A9-3A5E3C62C21A}" dt="2021-03-18T14:25:01.718" v="4245" actId="478"/>
          <ac:picMkLst>
            <pc:docMk/>
            <pc:sldMk cId="1556965263" sldId="288"/>
            <ac:picMk id="17" creationId="{8FF9CBF8-C619-4A6E-9DE5-A401377D7574}"/>
          </ac:picMkLst>
        </pc:picChg>
        <pc:picChg chg="del">
          <ac:chgData name="Mad Maх" userId="f66836607fd6dee2" providerId="LiveId" clId="{2CFF9B0A-05FE-45A2-B1A9-3A5E3C62C21A}" dt="2021-03-18T14:25:08.526" v="4247" actId="478"/>
          <ac:picMkLst>
            <pc:docMk/>
            <pc:sldMk cId="1556965263" sldId="288"/>
            <ac:picMk id="19" creationId="{0DF8BBEE-5977-4C14-8EC7-28019298A4CC}"/>
          </ac:picMkLst>
        </pc:picChg>
        <pc:picChg chg="del">
          <ac:chgData name="Mad Maх" userId="f66836607fd6dee2" providerId="LiveId" clId="{2CFF9B0A-05FE-45A2-B1A9-3A5E3C62C21A}" dt="2021-03-18T14:25:09.334" v="4248" actId="478"/>
          <ac:picMkLst>
            <pc:docMk/>
            <pc:sldMk cId="1556965263" sldId="288"/>
            <ac:picMk id="23" creationId="{5942C2FC-071F-414C-90D1-B0868A4A0961}"/>
          </ac:picMkLst>
        </pc:picChg>
      </pc:sldChg>
      <pc:sldChg chg="addSp delSp modSp add mod">
        <pc:chgData name="Mad Maх" userId="f66836607fd6dee2" providerId="LiveId" clId="{2CFF9B0A-05FE-45A2-B1A9-3A5E3C62C21A}" dt="2021-03-19T11:27:44.333" v="30180" actId="20577"/>
        <pc:sldMkLst>
          <pc:docMk/>
          <pc:sldMk cId="3939690667" sldId="289"/>
        </pc:sldMkLst>
        <pc:spChg chg="mod">
          <ac:chgData name="Mad Maх" userId="f66836607fd6dee2" providerId="LiveId" clId="{2CFF9B0A-05FE-45A2-B1A9-3A5E3C62C21A}" dt="2021-03-19T11:27:44.333" v="30180" actId="20577"/>
          <ac:spMkLst>
            <pc:docMk/>
            <pc:sldMk cId="3939690667" sldId="289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6:14:52.813" v="7699" actId="12"/>
          <ac:spMkLst>
            <pc:docMk/>
            <pc:sldMk cId="3939690667" sldId="289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8T14:48:48.334" v="6446" actId="20577"/>
          <ac:spMkLst>
            <pc:docMk/>
            <pc:sldMk cId="3939690667" sldId="289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8T16:12:35.255" v="7674" actId="1076"/>
          <ac:picMkLst>
            <pc:docMk/>
            <pc:sldMk cId="3939690667" sldId="289"/>
            <ac:picMk id="3" creationId="{47B74FA5-2934-45EF-88CC-FED4E47F0A57}"/>
          </ac:picMkLst>
        </pc:picChg>
        <pc:picChg chg="add del mod">
          <ac:chgData name="Mad Maх" userId="f66836607fd6dee2" providerId="LiveId" clId="{2CFF9B0A-05FE-45A2-B1A9-3A5E3C62C21A}" dt="2021-03-18T14:51:04.989" v="6456" actId="478"/>
          <ac:picMkLst>
            <pc:docMk/>
            <pc:sldMk cId="3939690667" sldId="289"/>
            <ac:picMk id="3" creationId="{EE5AAA54-EAF1-466D-B254-E11EF8052A2A}"/>
          </ac:picMkLst>
        </pc:picChg>
        <pc:picChg chg="add mod">
          <ac:chgData name="Mad Maх" userId="f66836607fd6dee2" providerId="LiveId" clId="{2CFF9B0A-05FE-45A2-B1A9-3A5E3C62C21A}" dt="2021-03-19T05:35:33.087" v="15822" actId="1076"/>
          <ac:picMkLst>
            <pc:docMk/>
            <pc:sldMk cId="3939690667" sldId="289"/>
            <ac:picMk id="5" creationId="{B763FDA5-A7FC-431D-9574-E6A7E1442E29}"/>
          </ac:picMkLst>
        </pc:picChg>
        <pc:picChg chg="add del mod">
          <ac:chgData name="Mad Maх" userId="f66836607fd6dee2" providerId="LiveId" clId="{2CFF9B0A-05FE-45A2-B1A9-3A5E3C62C21A}" dt="2021-03-18T16:05:42.373" v="7477" actId="22"/>
          <ac:picMkLst>
            <pc:docMk/>
            <pc:sldMk cId="3939690667" sldId="289"/>
            <ac:picMk id="8" creationId="{C1E9E425-5937-45AC-B9AF-C9DDCB93A20C}"/>
          </ac:picMkLst>
        </pc:picChg>
        <pc:picChg chg="add del mod">
          <ac:chgData name="Mad Maх" userId="f66836607fd6dee2" providerId="LiveId" clId="{2CFF9B0A-05FE-45A2-B1A9-3A5E3C62C21A}" dt="2021-03-18T14:52:05.509" v="6465" actId="478"/>
          <ac:picMkLst>
            <pc:docMk/>
            <pc:sldMk cId="3939690667" sldId="289"/>
            <ac:picMk id="8" creationId="{E861109B-9F57-4D5B-9507-4C1DB1708D0F}"/>
          </ac:picMkLst>
        </pc:picChg>
        <pc:picChg chg="del">
          <ac:chgData name="Mad Maх" userId="f66836607fd6dee2" providerId="LiveId" clId="{2CFF9B0A-05FE-45A2-B1A9-3A5E3C62C21A}" dt="2021-03-18T14:48:52.317" v="6447" actId="478"/>
          <ac:picMkLst>
            <pc:docMk/>
            <pc:sldMk cId="3939690667" sldId="289"/>
            <ac:picMk id="9" creationId="{C0C59E27-8231-4E10-9EE1-32421DB007E6}"/>
          </ac:picMkLst>
        </pc:picChg>
        <pc:picChg chg="add mod">
          <ac:chgData name="Mad Maх" userId="f66836607fd6dee2" providerId="LiveId" clId="{2CFF9B0A-05FE-45A2-B1A9-3A5E3C62C21A}" dt="2021-03-18T16:14:42.802" v="7698" actId="1076"/>
          <ac:picMkLst>
            <pc:docMk/>
            <pc:sldMk cId="3939690667" sldId="289"/>
            <ac:picMk id="10" creationId="{81DDA13A-B47E-4C02-B8D7-7AC9664BC1CA}"/>
          </ac:picMkLst>
        </pc:picChg>
        <pc:picChg chg="del">
          <ac:chgData name="Mad Maх" userId="f66836607fd6dee2" providerId="LiveId" clId="{2CFF9B0A-05FE-45A2-B1A9-3A5E3C62C21A}" dt="2021-03-18T14:56:07.773" v="6483" actId="21"/>
          <ac:picMkLst>
            <pc:docMk/>
            <pc:sldMk cId="3939690667" sldId="289"/>
            <ac:picMk id="14" creationId="{F36C53C6-962A-4914-BE40-C69CACF55D10}"/>
          </ac:picMkLst>
        </pc:picChg>
        <pc:picChg chg="add del mod">
          <ac:chgData name="Mad Maх" userId="f66836607fd6dee2" providerId="LiveId" clId="{2CFF9B0A-05FE-45A2-B1A9-3A5E3C62C21A}" dt="2021-03-18T16:48:12.624" v="8502" actId="478"/>
          <ac:picMkLst>
            <pc:docMk/>
            <pc:sldMk cId="3939690667" sldId="289"/>
            <ac:picMk id="16" creationId="{770C2D65-39E7-4E14-9DC5-8D44DF1004B4}"/>
          </ac:picMkLst>
        </pc:picChg>
        <pc:picChg chg="add del mod">
          <ac:chgData name="Mad Maх" userId="f66836607fd6dee2" providerId="LiveId" clId="{2CFF9B0A-05FE-45A2-B1A9-3A5E3C62C21A}" dt="2021-03-18T16:15:07.778" v="7700" actId="1076"/>
          <ac:picMkLst>
            <pc:docMk/>
            <pc:sldMk cId="3939690667" sldId="289"/>
            <ac:picMk id="18" creationId="{89599696-E2DE-4C0F-AE10-0CB40498297B}"/>
          </ac:picMkLst>
        </pc:picChg>
      </pc:sldChg>
      <pc:sldChg chg="addSp delSp modSp add mod ord">
        <pc:chgData name="Mad Maх" userId="f66836607fd6dee2" providerId="LiveId" clId="{2CFF9B0A-05FE-45A2-B1A9-3A5E3C62C21A}" dt="2021-03-19T11:27:57.486" v="30184" actId="20577"/>
        <pc:sldMkLst>
          <pc:docMk/>
          <pc:sldMk cId="2785614698" sldId="290"/>
        </pc:sldMkLst>
        <pc:spChg chg="mod">
          <ac:chgData name="Mad Maх" userId="f66836607fd6dee2" providerId="LiveId" clId="{2CFF9B0A-05FE-45A2-B1A9-3A5E3C62C21A}" dt="2021-03-19T11:27:57.486" v="30184" actId="20577"/>
          <ac:spMkLst>
            <pc:docMk/>
            <pc:sldMk cId="2785614698" sldId="290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7:00:13.267" v="9320" actId="20577"/>
          <ac:spMkLst>
            <pc:docMk/>
            <pc:sldMk cId="2785614698" sldId="290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8T16:56:15.058" v="8773" actId="20577"/>
          <ac:spMkLst>
            <pc:docMk/>
            <pc:sldMk cId="2785614698" sldId="290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8T16:51:28.202" v="8608" actId="478"/>
          <ac:picMkLst>
            <pc:docMk/>
            <pc:sldMk cId="2785614698" sldId="290"/>
            <ac:picMk id="3" creationId="{DDBFE19D-0D3D-4A5C-B33A-5DD8E90011E6}"/>
          </ac:picMkLst>
        </pc:picChg>
        <pc:picChg chg="add mod">
          <ac:chgData name="Mad Maх" userId="f66836607fd6dee2" providerId="LiveId" clId="{2CFF9B0A-05FE-45A2-B1A9-3A5E3C62C21A}" dt="2021-03-19T05:35:48.483" v="15823" actId="1076"/>
          <ac:picMkLst>
            <pc:docMk/>
            <pc:sldMk cId="2785614698" sldId="290"/>
            <ac:picMk id="5" creationId="{07C1C267-BB4B-481E-9723-43C8853ADEB6}"/>
          </ac:picMkLst>
        </pc:picChg>
        <pc:picChg chg="add mod">
          <ac:chgData name="Mad Maх" userId="f66836607fd6dee2" providerId="LiveId" clId="{2CFF9B0A-05FE-45A2-B1A9-3A5E3C62C21A}" dt="2021-03-19T11:27:53.032" v="30182" actId="14100"/>
          <ac:picMkLst>
            <pc:docMk/>
            <pc:sldMk cId="2785614698" sldId="290"/>
            <ac:picMk id="9" creationId="{4F5D1016-360D-4C23-8735-F528608BB630}"/>
          </ac:picMkLst>
        </pc:picChg>
        <pc:picChg chg="del">
          <ac:chgData name="Mad Maх" userId="f66836607fd6dee2" providerId="LiveId" clId="{2CFF9B0A-05FE-45A2-B1A9-3A5E3C62C21A}" dt="2021-03-18T16:51:29.608" v="8609" actId="478"/>
          <ac:picMkLst>
            <pc:docMk/>
            <pc:sldMk cId="2785614698" sldId="290"/>
            <ac:picMk id="17" creationId="{8FF9CBF8-C619-4A6E-9DE5-A401377D7574}"/>
          </ac:picMkLst>
        </pc:picChg>
        <pc:picChg chg="del">
          <ac:chgData name="Mad Maх" userId="f66836607fd6dee2" providerId="LiveId" clId="{2CFF9B0A-05FE-45A2-B1A9-3A5E3C62C21A}" dt="2021-03-18T16:55:15.618" v="8763" actId="478"/>
          <ac:picMkLst>
            <pc:docMk/>
            <pc:sldMk cId="2785614698" sldId="290"/>
            <ac:picMk id="19" creationId="{0DF8BBEE-5977-4C14-8EC7-28019298A4CC}"/>
          </ac:picMkLst>
        </pc:picChg>
        <pc:picChg chg="del">
          <ac:chgData name="Mad Maх" userId="f66836607fd6dee2" providerId="LiveId" clId="{2CFF9B0A-05FE-45A2-B1A9-3A5E3C62C21A}" dt="2021-03-18T16:55:12.944" v="8761" actId="478"/>
          <ac:picMkLst>
            <pc:docMk/>
            <pc:sldMk cId="2785614698" sldId="290"/>
            <ac:picMk id="23" creationId="{5942C2FC-071F-414C-90D1-B0868A4A0961}"/>
          </ac:picMkLst>
        </pc:picChg>
      </pc:sldChg>
      <pc:sldChg chg="addSp delSp modSp add mod">
        <pc:chgData name="Mad Maх" userId="f66836607fd6dee2" providerId="LiveId" clId="{2CFF9B0A-05FE-45A2-B1A9-3A5E3C62C21A}" dt="2021-03-19T11:28:04.012" v="30186" actId="20577"/>
        <pc:sldMkLst>
          <pc:docMk/>
          <pc:sldMk cId="940471338" sldId="291"/>
        </pc:sldMkLst>
        <pc:spChg chg="mod">
          <ac:chgData name="Mad Maх" userId="f66836607fd6dee2" providerId="LiveId" clId="{2CFF9B0A-05FE-45A2-B1A9-3A5E3C62C21A}" dt="2021-03-19T11:28:04.012" v="30186" actId="20577"/>
          <ac:spMkLst>
            <pc:docMk/>
            <pc:sldMk cId="940471338" sldId="291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7:26:24.577" v="10577" actId="20577"/>
          <ac:spMkLst>
            <pc:docMk/>
            <pc:sldMk cId="940471338" sldId="291"/>
            <ac:spMk id="6" creationId="{D566B882-CB53-4E12-AF2E-F594985FA2B6}"/>
          </ac:spMkLst>
        </pc:spChg>
        <pc:picChg chg="add mod">
          <ac:chgData name="Mad Maх" userId="f66836607fd6dee2" providerId="LiveId" clId="{2CFF9B0A-05FE-45A2-B1A9-3A5E3C62C21A}" dt="2021-03-18T17:01:17.634" v="9325" actId="14100"/>
          <ac:picMkLst>
            <pc:docMk/>
            <pc:sldMk cId="940471338" sldId="291"/>
            <ac:picMk id="3" creationId="{8DD6E0F2-6278-4142-95E0-A8F0AEA73FA8}"/>
          </ac:picMkLst>
        </pc:picChg>
        <pc:picChg chg="del">
          <ac:chgData name="Mad Maх" userId="f66836607fd6dee2" providerId="LiveId" clId="{2CFF9B0A-05FE-45A2-B1A9-3A5E3C62C21A}" dt="2021-03-18T17:03:19.416" v="9330" actId="478"/>
          <ac:picMkLst>
            <pc:docMk/>
            <pc:sldMk cId="940471338" sldId="291"/>
            <ac:picMk id="5" creationId="{07C1C267-BB4B-481E-9723-43C8853ADEB6}"/>
          </ac:picMkLst>
        </pc:picChg>
        <pc:picChg chg="add mod">
          <ac:chgData name="Mad Maх" userId="f66836607fd6dee2" providerId="LiveId" clId="{2CFF9B0A-05FE-45A2-B1A9-3A5E3C62C21A}" dt="2021-03-18T17:26:48.677" v="10581" actId="1076"/>
          <ac:picMkLst>
            <pc:docMk/>
            <pc:sldMk cId="940471338" sldId="291"/>
            <ac:picMk id="5" creationId="{159142F6-A06E-48D4-AA93-30884E9B7ED8}"/>
          </ac:picMkLst>
        </pc:picChg>
        <pc:picChg chg="add del mod">
          <ac:chgData name="Mad Maх" userId="f66836607fd6dee2" providerId="LiveId" clId="{2CFF9B0A-05FE-45A2-B1A9-3A5E3C62C21A}" dt="2021-03-18T17:19:29.119" v="10490" actId="478"/>
          <ac:picMkLst>
            <pc:docMk/>
            <pc:sldMk cId="940471338" sldId="291"/>
            <ac:picMk id="5" creationId="{F7C03E79-D7B2-48D9-9442-D46C17B6E019}"/>
          </ac:picMkLst>
        </pc:picChg>
        <pc:picChg chg="add del mod">
          <ac:chgData name="Mad Maх" userId="f66836607fd6dee2" providerId="LiveId" clId="{2CFF9B0A-05FE-45A2-B1A9-3A5E3C62C21A}" dt="2021-03-18T17:18:54.508" v="10481" actId="478"/>
          <ac:picMkLst>
            <pc:docMk/>
            <pc:sldMk cId="940471338" sldId="291"/>
            <ac:picMk id="9" creationId="{ED9F6FD3-3E4A-4F1E-BACB-BED63779AAC8}"/>
          </ac:picMkLst>
        </pc:picChg>
        <pc:picChg chg="add del mod">
          <ac:chgData name="Mad Maх" userId="f66836607fd6dee2" providerId="LiveId" clId="{2CFF9B0A-05FE-45A2-B1A9-3A5E3C62C21A}" dt="2021-03-18T17:21:08.675" v="10501" actId="21"/>
          <ac:picMkLst>
            <pc:docMk/>
            <pc:sldMk cId="940471338" sldId="291"/>
            <ac:picMk id="10" creationId="{21D37811-3140-4804-AFFC-76F098529B4E}"/>
          </ac:picMkLst>
        </pc:picChg>
        <pc:picChg chg="add del mod">
          <ac:chgData name="Mad Maх" userId="f66836607fd6dee2" providerId="LiveId" clId="{2CFF9B0A-05FE-45A2-B1A9-3A5E3C62C21A}" dt="2021-03-18T17:25:36.369" v="10537" actId="478"/>
          <ac:picMkLst>
            <pc:docMk/>
            <pc:sldMk cId="940471338" sldId="291"/>
            <ac:picMk id="14" creationId="{625A00FA-A640-4BCF-AB16-94F4BD5A1BF5}"/>
          </ac:picMkLst>
        </pc:picChg>
        <pc:picChg chg="add del mod">
          <ac:chgData name="Mad Maх" userId="f66836607fd6dee2" providerId="LiveId" clId="{2CFF9B0A-05FE-45A2-B1A9-3A5E3C62C21A}" dt="2021-03-18T17:20:19.296" v="10496" actId="478"/>
          <ac:picMkLst>
            <pc:docMk/>
            <pc:sldMk cId="940471338" sldId="291"/>
            <ac:picMk id="17" creationId="{917B4653-A830-4E54-B35C-6A8F43E35477}"/>
          </ac:picMkLst>
        </pc:picChg>
        <pc:picChg chg="add mod">
          <ac:chgData name="Mad Maх" userId="f66836607fd6dee2" providerId="LiveId" clId="{2CFF9B0A-05FE-45A2-B1A9-3A5E3C62C21A}" dt="2021-03-18T17:27:19.632" v="10582" actId="14100"/>
          <ac:picMkLst>
            <pc:docMk/>
            <pc:sldMk cId="940471338" sldId="291"/>
            <ac:picMk id="18" creationId="{2FA56768-E202-4337-B48C-989A63C8EC25}"/>
          </ac:picMkLst>
        </pc:picChg>
        <pc:picChg chg="add mod">
          <ac:chgData name="Mad Maх" userId="f66836607fd6dee2" providerId="LiveId" clId="{2CFF9B0A-05FE-45A2-B1A9-3A5E3C62C21A}" dt="2021-03-18T17:21:56.947" v="10507" actId="14861"/>
          <ac:picMkLst>
            <pc:docMk/>
            <pc:sldMk cId="940471338" sldId="291"/>
            <ac:picMk id="20" creationId="{337EAC2C-33C0-418D-A188-ACCDA2AF8AA6}"/>
          </ac:picMkLst>
        </pc:picChg>
      </pc:sldChg>
      <pc:sldChg chg="addSp delSp modSp add mod">
        <pc:chgData name="Mad Maх" userId="f66836607fd6dee2" providerId="LiveId" clId="{2CFF9B0A-05FE-45A2-B1A9-3A5E3C62C21A}" dt="2021-03-19T11:28:09.861" v="30188" actId="20577"/>
        <pc:sldMkLst>
          <pc:docMk/>
          <pc:sldMk cId="2319131248" sldId="292"/>
        </pc:sldMkLst>
        <pc:spChg chg="mod">
          <ac:chgData name="Mad Maх" userId="f66836607fd6dee2" providerId="LiveId" clId="{2CFF9B0A-05FE-45A2-B1A9-3A5E3C62C21A}" dt="2021-03-19T11:28:09.861" v="30188" actId="20577"/>
          <ac:spMkLst>
            <pc:docMk/>
            <pc:sldMk cId="2319131248" sldId="292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7:28:54.831" v="10675" actId="20577"/>
          <ac:spMkLst>
            <pc:docMk/>
            <pc:sldMk cId="2319131248" sldId="292"/>
            <ac:spMk id="6" creationId="{D566B882-CB53-4E12-AF2E-F594985FA2B6}"/>
          </ac:spMkLst>
        </pc:spChg>
        <pc:picChg chg="add mod">
          <ac:chgData name="Mad Maх" userId="f66836607fd6dee2" providerId="LiveId" clId="{2CFF9B0A-05FE-45A2-B1A9-3A5E3C62C21A}" dt="2021-03-19T05:36:58.157" v="15826" actId="1076"/>
          <ac:picMkLst>
            <pc:docMk/>
            <pc:sldMk cId="2319131248" sldId="292"/>
            <ac:picMk id="5" creationId="{27DEE98B-45BA-41AD-B304-DB8674191734}"/>
          </ac:picMkLst>
        </pc:picChg>
        <pc:picChg chg="add mod">
          <ac:chgData name="Mad Maх" userId="f66836607fd6dee2" providerId="LiveId" clId="{2CFF9B0A-05FE-45A2-B1A9-3A5E3C62C21A}" dt="2021-03-18T17:38:24.366" v="10934" actId="14100"/>
          <ac:picMkLst>
            <pc:docMk/>
            <pc:sldMk cId="2319131248" sldId="292"/>
            <ac:picMk id="8" creationId="{67183CA4-6C23-437E-8CD5-0C0F7D00F259}"/>
          </ac:picMkLst>
        </pc:picChg>
        <pc:picChg chg="del">
          <ac:chgData name="Mad Maх" userId="f66836607fd6dee2" providerId="LiveId" clId="{2CFF9B0A-05FE-45A2-B1A9-3A5E3C62C21A}" dt="2021-03-18T17:27:35.920" v="10583" actId="478"/>
          <ac:picMkLst>
            <pc:docMk/>
            <pc:sldMk cId="2319131248" sldId="292"/>
            <ac:picMk id="14" creationId="{625A00FA-A640-4BCF-AB16-94F4BD5A1BF5}"/>
          </ac:picMkLst>
        </pc:picChg>
        <pc:picChg chg="del">
          <ac:chgData name="Mad Maх" userId="f66836607fd6dee2" providerId="LiveId" clId="{2CFF9B0A-05FE-45A2-B1A9-3A5E3C62C21A}" dt="2021-03-18T17:27:37.063" v="10584" actId="478"/>
          <ac:picMkLst>
            <pc:docMk/>
            <pc:sldMk cId="2319131248" sldId="292"/>
            <ac:picMk id="18" creationId="{2FA56768-E202-4337-B48C-989A63C8EC25}"/>
          </ac:picMkLst>
        </pc:picChg>
        <pc:picChg chg="del">
          <ac:chgData name="Mad Maх" userId="f66836607fd6dee2" providerId="LiveId" clId="{2CFF9B0A-05FE-45A2-B1A9-3A5E3C62C21A}" dt="2021-03-18T17:24:26.769" v="10509" actId="478"/>
          <ac:picMkLst>
            <pc:docMk/>
            <pc:sldMk cId="2319131248" sldId="292"/>
            <ac:picMk id="20" creationId="{337EAC2C-33C0-418D-A188-ACCDA2AF8AA6}"/>
          </ac:picMkLst>
        </pc:picChg>
      </pc:sldChg>
      <pc:sldChg chg="addSp delSp modSp add mod">
        <pc:chgData name="Mad Maх" userId="f66836607fd6dee2" providerId="LiveId" clId="{2CFF9B0A-05FE-45A2-B1A9-3A5E3C62C21A}" dt="2021-03-19T11:28:15.110" v="30190" actId="20577"/>
        <pc:sldMkLst>
          <pc:docMk/>
          <pc:sldMk cId="288950306" sldId="293"/>
        </pc:sldMkLst>
        <pc:spChg chg="mod">
          <ac:chgData name="Mad Maх" userId="f66836607fd6dee2" providerId="LiveId" clId="{2CFF9B0A-05FE-45A2-B1A9-3A5E3C62C21A}" dt="2021-03-19T11:28:15.110" v="30190" actId="20577"/>
          <ac:spMkLst>
            <pc:docMk/>
            <pc:sldMk cId="288950306" sldId="293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8:00:35.211" v="11344" actId="20577"/>
          <ac:spMkLst>
            <pc:docMk/>
            <pc:sldMk cId="288950306" sldId="293"/>
            <ac:spMk id="6" creationId="{D566B882-CB53-4E12-AF2E-F594985FA2B6}"/>
          </ac:spMkLst>
        </pc:spChg>
        <pc:picChg chg="del">
          <ac:chgData name="Mad Maх" userId="f66836607fd6dee2" providerId="LiveId" clId="{2CFF9B0A-05FE-45A2-B1A9-3A5E3C62C21A}" dt="2021-03-18T17:31:52.616" v="10677" actId="478"/>
          <ac:picMkLst>
            <pc:docMk/>
            <pc:sldMk cId="288950306" sldId="293"/>
            <ac:picMk id="5" creationId="{27DEE98B-45BA-41AD-B304-DB8674191734}"/>
          </ac:picMkLst>
        </pc:picChg>
        <pc:picChg chg="add mod">
          <ac:chgData name="Mad Maх" userId="f66836607fd6dee2" providerId="LiveId" clId="{2CFF9B0A-05FE-45A2-B1A9-3A5E3C62C21A}" dt="2021-03-18T17:38:38.224" v="10938" actId="14100"/>
          <ac:picMkLst>
            <pc:docMk/>
            <pc:sldMk cId="288950306" sldId="293"/>
            <ac:picMk id="5" creationId="{DD44F5EF-B612-4EAE-86A4-5680658C9395}"/>
          </ac:picMkLst>
        </pc:picChg>
        <pc:picChg chg="add mod">
          <ac:chgData name="Mad Maх" userId="f66836607fd6dee2" providerId="LiveId" clId="{2CFF9B0A-05FE-45A2-B1A9-3A5E3C62C21A}" dt="2021-03-19T05:36:53.389" v="15825" actId="1076"/>
          <ac:picMkLst>
            <pc:docMk/>
            <pc:sldMk cId="288950306" sldId="293"/>
            <ac:picMk id="8" creationId="{6265F96E-FB9E-449A-9B93-F755716879C0}"/>
          </ac:picMkLst>
        </pc:picChg>
        <pc:picChg chg="add del mod">
          <ac:chgData name="Mad Maх" userId="f66836607fd6dee2" providerId="LiveId" clId="{2CFF9B0A-05FE-45A2-B1A9-3A5E3C62C21A}" dt="2021-03-18T17:57:09.472" v="11330" actId="478"/>
          <ac:picMkLst>
            <pc:docMk/>
            <pc:sldMk cId="288950306" sldId="293"/>
            <ac:picMk id="9" creationId="{6FFE8B9E-B865-41E8-B991-99E393958DCF}"/>
          </ac:picMkLst>
        </pc:picChg>
        <pc:picChg chg="add mod">
          <ac:chgData name="Mad Maх" userId="f66836607fd6dee2" providerId="LiveId" clId="{2CFF9B0A-05FE-45A2-B1A9-3A5E3C62C21A}" dt="2021-03-18T17:59:12.477" v="11337" actId="14861"/>
          <ac:picMkLst>
            <pc:docMk/>
            <pc:sldMk cId="288950306" sldId="293"/>
            <ac:picMk id="14" creationId="{02103BF4-3B68-4AE5-8103-A00DF24C2B1C}"/>
          </ac:picMkLst>
        </pc:picChg>
        <pc:picChg chg="add mod">
          <ac:chgData name="Mad Maх" userId="f66836607fd6dee2" providerId="LiveId" clId="{2CFF9B0A-05FE-45A2-B1A9-3A5E3C62C21A}" dt="2021-03-18T17:59:47.823" v="11339" actId="14861"/>
          <ac:picMkLst>
            <pc:docMk/>
            <pc:sldMk cId="288950306" sldId="293"/>
            <ac:picMk id="17" creationId="{5E64525A-76EB-4333-B1B2-E3CF263F1941}"/>
          </ac:picMkLst>
        </pc:picChg>
        <pc:picChg chg="add mod">
          <ac:chgData name="Mad Maх" userId="f66836607fd6dee2" providerId="LiveId" clId="{2CFF9B0A-05FE-45A2-B1A9-3A5E3C62C21A}" dt="2021-03-18T18:00:01.408" v="11340" actId="14861"/>
          <ac:picMkLst>
            <pc:docMk/>
            <pc:sldMk cId="288950306" sldId="293"/>
            <ac:picMk id="19" creationId="{9045CB3B-4793-403A-847D-2656E6D93A39}"/>
          </ac:picMkLst>
        </pc:picChg>
        <pc:picChg chg="add mod">
          <ac:chgData name="Mad Maх" userId="f66836607fd6dee2" providerId="LiveId" clId="{2CFF9B0A-05FE-45A2-B1A9-3A5E3C62C21A}" dt="2021-03-18T17:59:35.231" v="11338" actId="14861"/>
          <ac:picMkLst>
            <pc:docMk/>
            <pc:sldMk cId="288950306" sldId="293"/>
            <ac:picMk id="21" creationId="{439BBFEB-E6C7-478D-8D5F-E11ED762E34A}"/>
          </ac:picMkLst>
        </pc:picChg>
      </pc:sldChg>
      <pc:sldChg chg="addSp delSp modSp add mod ord">
        <pc:chgData name="Mad Maх" userId="f66836607fd6dee2" providerId="LiveId" clId="{2CFF9B0A-05FE-45A2-B1A9-3A5E3C62C21A}" dt="2021-03-19T11:28:32.717" v="30194" actId="20577"/>
        <pc:sldMkLst>
          <pc:docMk/>
          <pc:sldMk cId="4114179129" sldId="294"/>
        </pc:sldMkLst>
        <pc:spChg chg="mod">
          <ac:chgData name="Mad Maх" userId="f66836607fd6dee2" providerId="LiveId" clId="{2CFF9B0A-05FE-45A2-B1A9-3A5E3C62C21A}" dt="2021-03-19T11:28:32.717" v="30194" actId="20577"/>
          <ac:spMkLst>
            <pc:docMk/>
            <pc:sldMk cId="4114179129" sldId="294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9:09:49.147" v="15802" actId="20577"/>
          <ac:spMkLst>
            <pc:docMk/>
            <pc:sldMk cId="4114179129" sldId="294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8T19:00:44.957" v="14929" actId="20577"/>
          <ac:spMkLst>
            <pc:docMk/>
            <pc:sldMk cId="4114179129" sldId="294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8T18:05:04.901" v="11427" actId="478"/>
          <ac:picMkLst>
            <pc:docMk/>
            <pc:sldMk cId="4114179129" sldId="294"/>
            <ac:picMk id="5" creationId="{159142F6-A06E-48D4-AA93-30884E9B7ED8}"/>
          </ac:picMkLst>
        </pc:picChg>
        <pc:picChg chg="add mod">
          <ac:chgData name="Mad Maх" userId="f66836607fd6dee2" providerId="LiveId" clId="{2CFF9B0A-05FE-45A2-B1A9-3A5E3C62C21A}" dt="2021-03-19T05:37:22.660" v="15828" actId="1076"/>
          <ac:picMkLst>
            <pc:docMk/>
            <pc:sldMk cId="4114179129" sldId="294"/>
            <ac:picMk id="5" creationId="{9F8E924A-F7AF-4320-8137-8D18F7C37AF4}"/>
          </ac:picMkLst>
        </pc:picChg>
        <pc:picChg chg="add del mod">
          <ac:chgData name="Mad Maх" userId="f66836607fd6dee2" providerId="LiveId" clId="{2CFF9B0A-05FE-45A2-B1A9-3A5E3C62C21A}" dt="2021-03-18T19:03:05.822" v="15180" actId="478"/>
          <ac:picMkLst>
            <pc:docMk/>
            <pc:sldMk cId="4114179129" sldId="294"/>
            <ac:picMk id="8" creationId="{AD8347E4-FEA1-4BDD-9C7A-8C81353C3B53}"/>
          </ac:picMkLst>
        </pc:picChg>
        <pc:picChg chg="add mod">
          <ac:chgData name="Mad Maх" userId="f66836607fd6dee2" providerId="LiveId" clId="{2CFF9B0A-05FE-45A2-B1A9-3A5E3C62C21A}" dt="2021-03-19T05:37:37.666" v="15829" actId="1076"/>
          <ac:picMkLst>
            <pc:docMk/>
            <pc:sldMk cId="4114179129" sldId="294"/>
            <ac:picMk id="10" creationId="{ADEC14C2-628E-43FF-9D67-F6A6541BBD94}"/>
          </ac:picMkLst>
        </pc:picChg>
        <pc:picChg chg="del">
          <ac:chgData name="Mad Maх" userId="f66836607fd6dee2" providerId="LiveId" clId="{2CFF9B0A-05FE-45A2-B1A9-3A5E3C62C21A}" dt="2021-03-18T18:05:00.089" v="11424" actId="478"/>
          <ac:picMkLst>
            <pc:docMk/>
            <pc:sldMk cId="4114179129" sldId="294"/>
            <ac:picMk id="18" creationId="{2FA56768-E202-4337-B48C-989A63C8EC25}"/>
          </ac:picMkLst>
        </pc:picChg>
        <pc:picChg chg="del">
          <ac:chgData name="Mad Maх" userId="f66836607fd6dee2" providerId="LiveId" clId="{2CFF9B0A-05FE-45A2-B1A9-3A5E3C62C21A}" dt="2021-03-18T18:03:08.934" v="11406" actId="478"/>
          <ac:picMkLst>
            <pc:docMk/>
            <pc:sldMk cId="4114179129" sldId="294"/>
            <ac:picMk id="20" creationId="{337EAC2C-33C0-418D-A188-ACCDA2AF8AA6}"/>
          </ac:picMkLst>
        </pc:picChg>
      </pc:sldChg>
      <pc:sldChg chg="addSp delSp modSp add mod">
        <pc:chgData name="Mad Maх" userId="f66836607fd6dee2" providerId="LiveId" clId="{2CFF9B0A-05FE-45A2-B1A9-3A5E3C62C21A}" dt="2021-03-19T11:27:30.309" v="30176" actId="20577"/>
        <pc:sldMkLst>
          <pc:docMk/>
          <pc:sldMk cId="452088840" sldId="295"/>
        </pc:sldMkLst>
        <pc:spChg chg="add mod">
          <ac:chgData name="Mad Maх" userId="f66836607fd6dee2" providerId="LiveId" clId="{2CFF9B0A-05FE-45A2-B1A9-3A5E3C62C21A}" dt="2021-03-18T18:56:43.840" v="14778" actId="1076"/>
          <ac:spMkLst>
            <pc:docMk/>
            <pc:sldMk cId="452088840" sldId="295"/>
            <ac:spMk id="2" creationId="{5121A05B-2CBE-4507-A33B-566088BD8896}"/>
          </ac:spMkLst>
        </pc:spChg>
        <pc:spChg chg="mod">
          <ac:chgData name="Mad Maх" userId="f66836607fd6dee2" providerId="LiveId" clId="{2CFF9B0A-05FE-45A2-B1A9-3A5E3C62C21A}" dt="2021-03-19T11:27:30.309" v="30176" actId="20577"/>
          <ac:spMkLst>
            <pc:docMk/>
            <pc:sldMk cId="452088840" sldId="295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8:55:44.988" v="14770" actId="20577"/>
          <ac:spMkLst>
            <pc:docMk/>
            <pc:sldMk cId="452088840" sldId="295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8T18:19:57.176" v="12741" actId="20577"/>
          <ac:spMkLst>
            <pc:docMk/>
            <pc:sldMk cId="452088840" sldId="295"/>
            <ac:spMk id="7" creationId="{FFE5327A-5B55-4902-9ADC-537A29A1B575}"/>
          </ac:spMkLst>
        </pc:spChg>
        <pc:picChg chg="add del mod">
          <ac:chgData name="Mad Maх" userId="f66836607fd6dee2" providerId="LiveId" clId="{2CFF9B0A-05FE-45A2-B1A9-3A5E3C62C21A}" dt="2021-03-19T05:35:07.358" v="15821"/>
          <ac:picMkLst>
            <pc:docMk/>
            <pc:sldMk cId="452088840" sldId="295"/>
            <ac:picMk id="3" creationId="{58915CF7-D30D-4290-92A9-7381249E2783}"/>
          </ac:picMkLst>
        </pc:picChg>
        <pc:picChg chg="del">
          <ac:chgData name="Mad Maх" userId="f66836607fd6dee2" providerId="LiveId" clId="{2CFF9B0A-05FE-45A2-B1A9-3A5E3C62C21A}" dt="2021-03-18T18:20:07.076" v="12743" actId="478"/>
          <ac:picMkLst>
            <pc:docMk/>
            <pc:sldMk cId="452088840" sldId="295"/>
            <ac:picMk id="3" creationId="{DDBFE19D-0D3D-4A5C-B33A-5DD8E90011E6}"/>
          </ac:picMkLst>
        </pc:picChg>
        <pc:picChg chg="add mod">
          <ac:chgData name="Mad Maх" userId="f66836607fd6dee2" providerId="LiveId" clId="{2CFF9B0A-05FE-45A2-B1A9-3A5E3C62C21A}" dt="2021-03-19T05:34:23.273" v="15813" actId="14100"/>
          <ac:picMkLst>
            <pc:docMk/>
            <pc:sldMk cId="452088840" sldId="295"/>
            <ac:picMk id="5" creationId="{ACEC3CCD-5DB4-4CF7-A70D-5340907AC78D}"/>
          </ac:picMkLst>
        </pc:picChg>
        <pc:picChg chg="add mod">
          <ac:chgData name="Mad Maх" userId="f66836607fd6dee2" providerId="LiveId" clId="{2CFF9B0A-05FE-45A2-B1A9-3A5E3C62C21A}" dt="2021-03-18T18:56:22.348" v="14774" actId="14100"/>
          <ac:picMkLst>
            <pc:docMk/>
            <pc:sldMk cId="452088840" sldId="295"/>
            <ac:picMk id="9" creationId="{862AA9EC-D9F4-4955-B63B-BF816620849E}"/>
          </ac:picMkLst>
        </pc:picChg>
        <pc:picChg chg="add mod">
          <ac:chgData name="Mad Maх" userId="f66836607fd6dee2" providerId="LiveId" clId="{2CFF9B0A-05FE-45A2-B1A9-3A5E3C62C21A}" dt="2021-03-18T18:42:22.349" v="14627" actId="1076"/>
          <ac:picMkLst>
            <pc:docMk/>
            <pc:sldMk cId="452088840" sldId="295"/>
            <ac:picMk id="14" creationId="{E48C113C-E618-4631-9B5A-CBCB3DA9A975}"/>
          </ac:picMkLst>
        </pc:picChg>
        <pc:picChg chg="del">
          <ac:chgData name="Mad Maх" userId="f66836607fd6dee2" providerId="LiveId" clId="{2CFF9B0A-05FE-45A2-B1A9-3A5E3C62C21A}" dt="2021-03-18T18:20:04.514" v="12742" actId="478"/>
          <ac:picMkLst>
            <pc:docMk/>
            <pc:sldMk cId="452088840" sldId="295"/>
            <ac:picMk id="17" creationId="{8FF9CBF8-C619-4A6E-9DE5-A401377D7574}"/>
          </ac:picMkLst>
        </pc:picChg>
        <pc:picChg chg="add mod">
          <ac:chgData name="Mad Maх" userId="f66836607fd6dee2" providerId="LiveId" clId="{2CFF9B0A-05FE-45A2-B1A9-3A5E3C62C21A}" dt="2021-03-18T18:42:16.941" v="14626" actId="1076"/>
          <ac:picMkLst>
            <pc:docMk/>
            <pc:sldMk cId="452088840" sldId="295"/>
            <ac:picMk id="18" creationId="{3B30F8C3-4099-40DD-9917-EF9F0F6617E0}"/>
          </ac:picMkLst>
        </pc:picChg>
        <pc:picChg chg="del mod">
          <ac:chgData name="Mad Maх" userId="f66836607fd6dee2" providerId="LiveId" clId="{2CFF9B0A-05FE-45A2-B1A9-3A5E3C62C21A}" dt="2021-03-18T18:40:45.831" v="14611" actId="478"/>
          <ac:picMkLst>
            <pc:docMk/>
            <pc:sldMk cId="452088840" sldId="295"/>
            <ac:picMk id="19" creationId="{0DF8BBEE-5977-4C14-8EC7-28019298A4CC}"/>
          </ac:picMkLst>
        </pc:picChg>
        <pc:picChg chg="del mod">
          <ac:chgData name="Mad Maх" userId="f66836607fd6dee2" providerId="LiveId" clId="{2CFF9B0A-05FE-45A2-B1A9-3A5E3C62C21A}" dt="2021-03-18T18:38:32.120" v="14495" actId="478"/>
          <ac:picMkLst>
            <pc:docMk/>
            <pc:sldMk cId="452088840" sldId="295"/>
            <ac:picMk id="23" creationId="{5942C2FC-071F-414C-90D1-B0868A4A0961}"/>
          </ac:picMkLst>
        </pc:picChg>
      </pc:sldChg>
      <pc:sldChg chg="modSp add mod ord">
        <pc:chgData name="Mad Maх" userId="f66836607fd6dee2" providerId="LiveId" clId="{2CFF9B0A-05FE-45A2-B1A9-3A5E3C62C21A}" dt="2021-03-19T11:28:26.613" v="30192" actId="20577"/>
        <pc:sldMkLst>
          <pc:docMk/>
          <pc:sldMk cId="2193658684" sldId="296"/>
        </pc:sldMkLst>
        <pc:spChg chg="mod">
          <ac:chgData name="Mad Maх" userId="f66836607fd6dee2" providerId="LiveId" clId="{2CFF9B0A-05FE-45A2-B1A9-3A5E3C62C21A}" dt="2021-03-19T11:28:26.613" v="30192" actId="20577"/>
          <ac:spMkLst>
            <pc:docMk/>
            <pc:sldMk cId="2193658684" sldId="296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8T18:58:50.192" v="14818" actId="20577"/>
          <ac:spMkLst>
            <pc:docMk/>
            <pc:sldMk cId="2193658684" sldId="296"/>
            <ac:spMk id="7" creationId="{FFE5327A-5B55-4902-9ADC-537A29A1B575}"/>
          </ac:spMkLst>
        </pc:spChg>
        <pc:picChg chg="mod">
          <ac:chgData name="Mad Maх" userId="f66836607fd6dee2" providerId="LiveId" clId="{2CFF9B0A-05FE-45A2-B1A9-3A5E3C62C21A}" dt="2021-03-19T05:37:15.534" v="15827" actId="1076"/>
          <ac:picMkLst>
            <pc:docMk/>
            <pc:sldMk cId="2193658684" sldId="296"/>
            <ac:picMk id="8" creationId="{AD8347E4-FEA1-4BDD-9C7A-8C81353C3B53}"/>
          </ac:picMkLst>
        </pc:picChg>
      </pc:sldChg>
      <pc:sldChg chg="addSp delSp modSp add mod">
        <pc:chgData name="Mad Maх" userId="f66836607fd6dee2" providerId="LiveId" clId="{2CFF9B0A-05FE-45A2-B1A9-3A5E3C62C21A}" dt="2021-03-19T11:28:39.357" v="30196" actId="20577"/>
        <pc:sldMkLst>
          <pc:docMk/>
          <pc:sldMk cId="4082816169" sldId="297"/>
        </pc:sldMkLst>
        <pc:spChg chg="mod">
          <ac:chgData name="Mad Maх" userId="f66836607fd6dee2" providerId="LiveId" clId="{2CFF9B0A-05FE-45A2-B1A9-3A5E3C62C21A}" dt="2021-03-19T11:28:39.357" v="30196" actId="20577"/>
          <ac:spMkLst>
            <pc:docMk/>
            <pc:sldMk cId="4082816169" sldId="297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6:13:45.152" v="16480" actId="20577"/>
          <ac:spMkLst>
            <pc:docMk/>
            <pc:sldMk cId="4082816169" sldId="297"/>
            <ac:spMk id="6" creationId="{D566B882-CB53-4E12-AF2E-F594985FA2B6}"/>
          </ac:spMkLst>
        </pc:spChg>
        <pc:picChg chg="add mod">
          <ac:chgData name="Mad Maх" userId="f66836607fd6dee2" providerId="LiveId" clId="{2CFF9B0A-05FE-45A2-B1A9-3A5E3C62C21A}" dt="2021-03-19T06:28:54.964" v="16786" actId="1076"/>
          <ac:picMkLst>
            <pc:docMk/>
            <pc:sldMk cId="4082816169" sldId="297"/>
            <ac:picMk id="5" creationId="{603E2F23-26B4-4530-BD3B-9874B658C4C1}"/>
          </ac:picMkLst>
        </pc:picChg>
        <pc:picChg chg="del">
          <ac:chgData name="Mad Maх" userId="f66836607fd6dee2" providerId="LiveId" clId="{2CFF9B0A-05FE-45A2-B1A9-3A5E3C62C21A}" dt="2021-03-19T05:48:21.158" v="15831" actId="478"/>
          <ac:picMkLst>
            <pc:docMk/>
            <pc:sldMk cId="4082816169" sldId="297"/>
            <ac:picMk id="5" creationId="{9F8E924A-F7AF-4320-8137-8D18F7C37AF4}"/>
          </ac:picMkLst>
        </pc:picChg>
        <pc:picChg chg="add mod">
          <ac:chgData name="Mad Maх" userId="f66836607fd6dee2" providerId="LiveId" clId="{2CFF9B0A-05FE-45A2-B1A9-3A5E3C62C21A}" dt="2021-03-19T05:49:35.929" v="15840" actId="14100"/>
          <ac:picMkLst>
            <pc:docMk/>
            <pc:sldMk cId="4082816169" sldId="297"/>
            <ac:picMk id="8" creationId="{37FB290F-7814-4C4B-A2D7-AFBDFFE45EC4}"/>
          </ac:picMkLst>
        </pc:picChg>
        <pc:picChg chg="del">
          <ac:chgData name="Mad Maх" userId="f66836607fd6dee2" providerId="LiveId" clId="{2CFF9B0A-05FE-45A2-B1A9-3A5E3C62C21A}" dt="2021-03-19T05:49:53.337" v="15841" actId="478"/>
          <ac:picMkLst>
            <pc:docMk/>
            <pc:sldMk cId="4082816169" sldId="297"/>
            <ac:picMk id="10" creationId="{ADEC14C2-628E-43FF-9D67-F6A6541BBD94}"/>
          </ac:picMkLst>
        </pc:picChg>
        <pc:picChg chg="add mod">
          <ac:chgData name="Mad Maх" userId="f66836607fd6dee2" providerId="LiveId" clId="{2CFF9B0A-05FE-45A2-B1A9-3A5E3C62C21A}" dt="2021-03-19T05:50:48.072" v="15909" actId="14861"/>
          <ac:picMkLst>
            <pc:docMk/>
            <pc:sldMk cId="4082816169" sldId="297"/>
            <ac:picMk id="14" creationId="{C0404E25-4B5D-44C0-8466-F74673CC992A}"/>
          </ac:picMkLst>
        </pc:picChg>
        <pc:picChg chg="add del mod">
          <ac:chgData name="Mad Maх" userId="f66836607fd6dee2" providerId="LiveId" clId="{2CFF9B0A-05FE-45A2-B1A9-3A5E3C62C21A}" dt="2021-03-19T06:28:43.689" v="16784" actId="21"/>
          <ac:picMkLst>
            <pc:docMk/>
            <pc:sldMk cId="4082816169" sldId="297"/>
            <ac:picMk id="16" creationId="{1880DF63-D122-4EAE-BCFF-4847EAA98906}"/>
          </ac:picMkLst>
        </pc:picChg>
        <pc:picChg chg="add mod ord">
          <ac:chgData name="Mad Maх" userId="f66836607fd6dee2" providerId="LiveId" clId="{2CFF9B0A-05FE-45A2-B1A9-3A5E3C62C21A}" dt="2021-03-19T06:29:38.738" v="16793" actId="14100"/>
          <ac:picMkLst>
            <pc:docMk/>
            <pc:sldMk cId="4082816169" sldId="297"/>
            <ac:picMk id="17" creationId="{97D5E724-70B0-476D-AA16-047554065341}"/>
          </ac:picMkLst>
        </pc:picChg>
        <pc:picChg chg="add del mod">
          <ac:chgData name="Mad Maх" userId="f66836607fd6dee2" providerId="LiveId" clId="{2CFF9B0A-05FE-45A2-B1A9-3A5E3C62C21A}" dt="2021-03-19T06:04:09.826" v="16384" actId="22"/>
          <ac:picMkLst>
            <pc:docMk/>
            <pc:sldMk cId="4082816169" sldId="297"/>
            <ac:picMk id="19" creationId="{54798D2D-CE48-40CB-81B3-5E340EA00DB7}"/>
          </ac:picMkLst>
        </pc:picChg>
        <pc:picChg chg="add mod">
          <ac:chgData name="Mad Maх" userId="f66836607fd6dee2" providerId="LiveId" clId="{2CFF9B0A-05FE-45A2-B1A9-3A5E3C62C21A}" dt="2021-03-19T06:06:12.257" v="16474" actId="1076"/>
          <ac:picMkLst>
            <pc:docMk/>
            <pc:sldMk cId="4082816169" sldId="297"/>
            <ac:picMk id="21" creationId="{481ECD7B-12D0-4833-AB50-F5F1EDFF0764}"/>
          </ac:picMkLst>
        </pc:picChg>
      </pc:sldChg>
      <pc:sldChg chg="addSp delSp modSp add mod ord">
        <pc:chgData name="Mad Maх" userId="f66836607fd6dee2" providerId="LiveId" clId="{2CFF9B0A-05FE-45A2-B1A9-3A5E3C62C21A}" dt="2021-03-19T11:28:44.869" v="30198" actId="20577"/>
        <pc:sldMkLst>
          <pc:docMk/>
          <pc:sldMk cId="2099301368" sldId="298"/>
        </pc:sldMkLst>
        <pc:spChg chg="mod">
          <ac:chgData name="Mad Maх" userId="f66836607fd6dee2" providerId="LiveId" clId="{2CFF9B0A-05FE-45A2-B1A9-3A5E3C62C21A}" dt="2021-03-19T11:28:44.869" v="30198" actId="20577"/>
          <ac:spMkLst>
            <pc:docMk/>
            <pc:sldMk cId="2099301368" sldId="298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6:27:10.277" v="16771" actId="20577"/>
          <ac:spMkLst>
            <pc:docMk/>
            <pc:sldMk cId="2099301368" sldId="298"/>
            <ac:spMk id="6" creationId="{D566B882-CB53-4E12-AF2E-F594985FA2B6}"/>
          </ac:spMkLst>
        </pc:spChg>
        <pc:picChg chg="del">
          <ac:chgData name="Mad Maх" userId="f66836607fd6dee2" providerId="LiveId" clId="{2CFF9B0A-05FE-45A2-B1A9-3A5E3C62C21A}" dt="2021-03-19T06:14:22.372" v="16481" actId="478"/>
          <ac:picMkLst>
            <pc:docMk/>
            <pc:sldMk cId="2099301368" sldId="298"/>
            <ac:picMk id="5" creationId="{9F8E924A-F7AF-4320-8137-8D18F7C37AF4}"/>
          </ac:picMkLst>
        </pc:picChg>
        <pc:picChg chg="add mod">
          <ac:chgData name="Mad Maх" userId="f66836607fd6dee2" providerId="LiveId" clId="{2CFF9B0A-05FE-45A2-B1A9-3A5E3C62C21A}" dt="2021-03-19T06:18:03.560" v="16716" actId="14100"/>
          <ac:picMkLst>
            <pc:docMk/>
            <pc:sldMk cId="2099301368" sldId="298"/>
            <ac:picMk id="8" creationId="{052788DF-A581-4A2E-AB97-192F95C78D02}"/>
          </ac:picMkLst>
        </pc:picChg>
        <pc:picChg chg="del">
          <ac:chgData name="Mad Maх" userId="f66836607fd6dee2" providerId="LiveId" clId="{2CFF9B0A-05FE-45A2-B1A9-3A5E3C62C21A}" dt="2021-03-19T06:15:14.583" v="16492" actId="478"/>
          <ac:picMkLst>
            <pc:docMk/>
            <pc:sldMk cId="2099301368" sldId="298"/>
            <ac:picMk id="10" creationId="{ADEC14C2-628E-43FF-9D67-F6A6541BBD94}"/>
          </ac:picMkLst>
        </pc:picChg>
        <pc:picChg chg="add mod">
          <ac:chgData name="Mad Maх" userId="f66836607fd6dee2" providerId="LiveId" clId="{2CFF9B0A-05FE-45A2-B1A9-3A5E3C62C21A}" dt="2021-03-19T06:16:36.153" v="16588" actId="1076"/>
          <ac:picMkLst>
            <pc:docMk/>
            <pc:sldMk cId="2099301368" sldId="298"/>
            <ac:picMk id="14" creationId="{6D6CAB77-9E31-4A44-B0F6-F79B05292B1E}"/>
          </ac:picMkLst>
        </pc:picChg>
      </pc:sldChg>
      <pc:sldChg chg="delSp add del mod">
        <pc:chgData name="Mad Maх" userId="f66836607fd6dee2" providerId="LiveId" clId="{2CFF9B0A-05FE-45A2-B1A9-3A5E3C62C21A}" dt="2021-03-19T06:31:14.374" v="16796" actId="2696"/>
        <pc:sldMkLst>
          <pc:docMk/>
          <pc:sldMk cId="1507899061" sldId="299"/>
        </pc:sldMkLst>
        <pc:picChg chg="del">
          <ac:chgData name="Mad Maх" userId="f66836607fd6dee2" providerId="LiveId" clId="{2CFF9B0A-05FE-45A2-B1A9-3A5E3C62C21A}" dt="2021-03-19T06:31:04.650" v="16795" actId="478"/>
          <ac:picMkLst>
            <pc:docMk/>
            <pc:sldMk cId="1507899061" sldId="299"/>
            <ac:picMk id="8" creationId="{052788DF-A581-4A2E-AB97-192F95C78D02}"/>
          </ac:picMkLst>
        </pc:picChg>
      </pc:sldChg>
      <pc:sldChg chg="addSp delSp modSp add mod ord">
        <pc:chgData name="Mad Maх" userId="f66836607fd6dee2" providerId="LiveId" clId="{2CFF9B0A-05FE-45A2-B1A9-3A5E3C62C21A}" dt="2021-03-19T11:28:50.756" v="30200" actId="20577"/>
        <pc:sldMkLst>
          <pc:docMk/>
          <pc:sldMk cId="2092676590" sldId="299"/>
        </pc:sldMkLst>
        <pc:spChg chg="mod">
          <ac:chgData name="Mad Maх" userId="f66836607fd6dee2" providerId="LiveId" clId="{2CFF9B0A-05FE-45A2-B1A9-3A5E3C62C21A}" dt="2021-03-19T11:28:50.756" v="30200" actId="20577"/>
          <ac:spMkLst>
            <pc:docMk/>
            <pc:sldMk cId="2092676590" sldId="299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6:38:32.744" v="17158" actId="20577"/>
          <ac:spMkLst>
            <pc:docMk/>
            <pc:sldMk cId="2092676590" sldId="299"/>
            <ac:spMk id="6" creationId="{D566B882-CB53-4E12-AF2E-F594985FA2B6}"/>
          </ac:spMkLst>
        </pc:spChg>
        <pc:picChg chg="del">
          <ac:chgData name="Mad Maх" userId="f66836607fd6dee2" providerId="LiveId" clId="{2CFF9B0A-05FE-45A2-B1A9-3A5E3C62C21A}" dt="2021-03-19T06:31:29.854" v="16801" actId="21"/>
          <ac:picMkLst>
            <pc:docMk/>
            <pc:sldMk cId="2092676590" sldId="299"/>
            <ac:picMk id="8" creationId="{37FB290F-7814-4C4B-A2D7-AFBDFFE45EC4}"/>
          </ac:picMkLst>
        </pc:picChg>
        <pc:picChg chg="add mod">
          <ac:chgData name="Mad Maх" userId="f66836607fd6dee2" providerId="LiveId" clId="{2CFF9B0A-05FE-45A2-B1A9-3A5E3C62C21A}" dt="2021-03-19T06:36:44.122" v="17071" actId="14100"/>
          <ac:picMkLst>
            <pc:docMk/>
            <pc:sldMk cId="2092676590" sldId="299"/>
            <ac:picMk id="9" creationId="{09244C13-4BEC-4142-8B59-A899FE3F993A}"/>
          </ac:picMkLst>
        </pc:picChg>
        <pc:picChg chg="del">
          <ac:chgData name="Mad Maх" userId="f66836607fd6dee2" providerId="LiveId" clId="{2CFF9B0A-05FE-45A2-B1A9-3A5E3C62C21A}" dt="2021-03-19T06:34:57.295" v="16858" actId="478"/>
          <ac:picMkLst>
            <pc:docMk/>
            <pc:sldMk cId="2092676590" sldId="299"/>
            <ac:picMk id="14" creationId="{C0404E25-4B5D-44C0-8466-F74673CC992A}"/>
          </ac:picMkLst>
        </pc:picChg>
        <pc:picChg chg="add mod">
          <ac:chgData name="Mad Maх" userId="f66836607fd6dee2" providerId="LiveId" clId="{2CFF9B0A-05FE-45A2-B1A9-3A5E3C62C21A}" dt="2021-03-19T06:38:39.126" v="17159" actId="1076"/>
          <ac:picMkLst>
            <pc:docMk/>
            <pc:sldMk cId="2092676590" sldId="299"/>
            <ac:picMk id="16" creationId="{E3F80EF7-B918-45D6-8AE6-F3056C3CEE8D}"/>
          </ac:picMkLst>
        </pc:picChg>
        <pc:picChg chg="del">
          <ac:chgData name="Mad Maх" userId="f66836607fd6dee2" providerId="LiveId" clId="{2CFF9B0A-05FE-45A2-B1A9-3A5E3C62C21A}" dt="2021-03-19T06:31:25.745" v="16800" actId="478"/>
          <ac:picMkLst>
            <pc:docMk/>
            <pc:sldMk cId="2092676590" sldId="299"/>
            <ac:picMk id="17" creationId="{97D5E724-70B0-476D-AA16-047554065341}"/>
          </ac:picMkLst>
        </pc:picChg>
        <pc:picChg chg="del">
          <ac:chgData name="Mad Maх" userId="f66836607fd6dee2" providerId="LiveId" clId="{2CFF9B0A-05FE-45A2-B1A9-3A5E3C62C21A}" dt="2021-03-19T06:36:53.311" v="17072" actId="21"/>
          <ac:picMkLst>
            <pc:docMk/>
            <pc:sldMk cId="2092676590" sldId="299"/>
            <ac:picMk id="21" creationId="{481ECD7B-12D0-4833-AB50-F5F1EDFF0764}"/>
          </ac:picMkLst>
        </pc:picChg>
      </pc:sldChg>
      <pc:sldChg chg="addSp delSp modSp add mod ord">
        <pc:chgData name="Mad Maх" userId="f66836607fd6dee2" providerId="LiveId" clId="{2CFF9B0A-05FE-45A2-B1A9-3A5E3C62C21A}" dt="2021-03-19T11:29:01.126" v="30202" actId="20577"/>
        <pc:sldMkLst>
          <pc:docMk/>
          <pc:sldMk cId="2415222396" sldId="300"/>
        </pc:sldMkLst>
        <pc:spChg chg="mod">
          <ac:chgData name="Mad Maх" userId="f66836607fd6dee2" providerId="LiveId" clId="{2CFF9B0A-05FE-45A2-B1A9-3A5E3C62C21A}" dt="2021-03-19T11:29:01.126" v="30202" actId="20577"/>
          <ac:spMkLst>
            <pc:docMk/>
            <pc:sldMk cId="2415222396" sldId="300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6:52:52.282" v="17992" actId="20577"/>
          <ac:spMkLst>
            <pc:docMk/>
            <pc:sldMk cId="2415222396" sldId="300"/>
            <ac:spMk id="6" creationId="{D566B882-CB53-4E12-AF2E-F594985FA2B6}"/>
          </ac:spMkLst>
        </pc:spChg>
        <pc:picChg chg="del">
          <ac:chgData name="Mad Maх" userId="f66836607fd6dee2" providerId="LiveId" clId="{2CFF9B0A-05FE-45A2-B1A9-3A5E3C62C21A}" dt="2021-03-19T06:39:51.134" v="17164" actId="21"/>
          <ac:picMkLst>
            <pc:docMk/>
            <pc:sldMk cId="2415222396" sldId="300"/>
            <ac:picMk id="5" creationId="{603E2F23-26B4-4530-BD3B-9874B658C4C1}"/>
          </ac:picMkLst>
        </pc:picChg>
        <pc:picChg chg="del">
          <ac:chgData name="Mad Maх" userId="f66836607fd6dee2" providerId="LiveId" clId="{2CFF9B0A-05FE-45A2-B1A9-3A5E3C62C21A}" dt="2021-03-19T06:39:52.665" v="17165" actId="21"/>
          <ac:picMkLst>
            <pc:docMk/>
            <pc:sldMk cId="2415222396" sldId="300"/>
            <ac:picMk id="8" creationId="{37FB290F-7814-4C4B-A2D7-AFBDFFE45EC4}"/>
          </ac:picMkLst>
        </pc:picChg>
        <pc:picChg chg="add mod">
          <ac:chgData name="Mad Maх" userId="f66836607fd6dee2" providerId="LiveId" clId="{2CFF9B0A-05FE-45A2-B1A9-3A5E3C62C21A}" dt="2021-03-19T06:50:45.136" v="17800" actId="14100"/>
          <ac:picMkLst>
            <pc:docMk/>
            <pc:sldMk cId="2415222396" sldId="300"/>
            <ac:picMk id="9" creationId="{A1AE81FA-9A07-48C0-B6DB-21C04DE5ED33}"/>
          </ac:picMkLst>
        </pc:picChg>
        <pc:picChg chg="del">
          <ac:chgData name="Mad Maх" userId="f66836607fd6dee2" providerId="LiveId" clId="{2CFF9B0A-05FE-45A2-B1A9-3A5E3C62C21A}" dt="2021-03-19T06:44:31.863" v="17171" actId="478"/>
          <ac:picMkLst>
            <pc:docMk/>
            <pc:sldMk cId="2415222396" sldId="300"/>
            <ac:picMk id="14" creationId="{C0404E25-4B5D-44C0-8466-F74673CC992A}"/>
          </ac:picMkLst>
        </pc:picChg>
        <pc:picChg chg="add mod">
          <ac:chgData name="Mad Maх" userId="f66836607fd6dee2" providerId="LiveId" clId="{2CFF9B0A-05FE-45A2-B1A9-3A5E3C62C21A}" dt="2021-03-19T06:48:49.667" v="17551" actId="14861"/>
          <ac:picMkLst>
            <pc:docMk/>
            <pc:sldMk cId="2415222396" sldId="300"/>
            <ac:picMk id="16" creationId="{D966F4D6-D491-4546-AFE7-64CAE6B487CA}"/>
          </ac:picMkLst>
        </pc:picChg>
        <pc:picChg chg="del">
          <ac:chgData name="Mad Maх" userId="f66836607fd6dee2" providerId="LiveId" clId="{2CFF9B0A-05FE-45A2-B1A9-3A5E3C62C21A}" dt="2021-03-19T06:39:46.016" v="17163" actId="478"/>
          <ac:picMkLst>
            <pc:docMk/>
            <pc:sldMk cId="2415222396" sldId="300"/>
            <ac:picMk id="17" creationId="{97D5E724-70B0-476D-AA16-047554065341}"/>
          </ac:picMkLst>
        </pc:picChg>
        <pc:picChg chg="del">
          <ac:chgData name="Mad Maх" userId="f66836607fd6dee2" providerId="LiveId" clId="{2CFF9B0A-05FE-45A2-B1A9-3A5E3C62C21A}" dt="2021-03-19T06:48:05.450" v="17545" actId="21"/>
          <ac:picMkLst>
            <pc:docMk/>
            <pc:sldMk cId="2415222396" sldId="300"/>
            <ac:picMk id="21" creationId="{481ECD7B-12D0-4833-AB50-F5F1EDFF0764}"/>
          </ac:picMkLst>
        </pc:picChg>
      </pc:sldChg>
      <pc:sldChg chg="addSp delSp modSp add mod ord">
        <pc:chgData name="Mad Maх" userId="f66836607fd6dee2" providerId="LiveId" clId="{2CFF9B0A-05FE-45A2-B1A9-3A5E3C62C21A}" dt="2021-03-19T11:29:08.748" v="30204" actId="20577"/>
        <pc:sldMkLst>
          <pc:docMk/>
          <pc:sldMk cId="278222715" sldId="301"/>
        </pc:sldMkLst>
        <pc:spChg chg="mod">
          <ac:chgData name="Mad Maх" userId="f66836607fd6dee2" providerId="LiveId" clId="{2CFF9B0A-05FE-45A2-B1A9-3A5E3C62C21A}" dt="2021-03-19T11:29:08.748" v="30204" actId="20577"/>
          <ac:spMkLst>
            <pc:docMk/>
            <pc:sldMk cId="278222715" sldId="301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7:14:39.573" v="19205" actId="20577"/>
          <ac:spMkLst>
            <pc:docMk/>
            <pc:sldMk cId="278222715" sldId="301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6:59:52.366" v="18119" actId="20577"/>
          <ac:spMkLst>
            <pc:docMk/>
            <pc:sldMk cId="278222715" sldId="301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9T07:00:51.113" v="18190" actId="478"/>
          <ac:picMkLst>
            <pc:docMk/>
            <pc:sldMk cId="278222715" sldId="301"/>
            <ac:picMk id="5" creationId="{9F8E924A-F7AF-4320-8137-8D18F7C37AF4}"/>
          </ac:picMkLst>
        </pc:picChg>
        <pc:picChg chg="add mod">
          <ac:chgData name="Mad Maх" userId="f66836607fd6dee2" providerId="LiveId" clId="{2CFF9B0A-05FE-45A2-B1A9-3A5E3C62C21A}" dt="2021-03-19T07:12:47.598" v="19066" actId="14861"/>
          <ac:picMkLst>
            <pc:docMk/>
            <pc:sldMk cId="278222715" sldId="301"/>
            <ac:picMk id="8" creationId="{DA9B0A83-04ED-486B-9DBC-6C8DC2FB3906}"/>
          </ac:picMkLst>
        </pc:picChg>
        <pc:picChg chg="del mod">
          <ac:chgData name="Mad Maх" userId="f66836607fd6dee2" providerId="LiveId" clId="{2CFF9B0A-05FE-45A2-B1A9-3A5E3C62C21A}" dt="2021-03-19T07:09:52.771" v="18717" actId="21"/>
          <ac:picMkLst>
            <pc:docMk/>
            <pc:sldMk cId="278222715" sldId="301"/>
            <ac:picMk id="10" creationId="{ADEC14C2-628E-43FF-9D67-F6A6541BBD94}"/>
          </ac:picMkLst>
        </pc:picChg>
        <pc:picChg chg="add mod">
          <ac:chgData name="Mad Maх" userId="f66836607fd6dee2" providerId="LiveId" clId="{2CFF9B0A-05FE-45A2-B1A9-3A5E3C62C21A}" dt="2021-03-19T07:13:51.589" v="19199" actId="1076"/>
          <ac:picMkLst>
            <pc:docMk/>
            <pc:sldMk cId="278222715" sldId="301"/>
            <ac:picMk id="14" creationId="{F62A340C-50DA-4921-B262-890308C65D98}"/>
          </ac:picMkLst>
        </pc:picChg>
      </pc:sldChg>
      <pc:sldChg chg="addSp delSp modSp add mod">
        <pc:chgData name="Mad Maх" userId="f66836607fd6dee2" providerId="LiveId" clId="{2CFF9B0A-05FE-45A2-B1A9-3A5E3C62C21A}" dt="2021-03-19T11:29:13.887" v="30206" actId="20577"/>
        <pc:sldMkLst>
          <pc:docMk/>
          <pc:sldMk cId="1488876507" sldId="302"/>
        </pc:sldMkLst>
        <pc:spChg chg="mod">
          <ac:chgData name="Mad Maх" userId="f66836607fd6dee2" providerId="LiveId" clId="{2CFF9B0A-05FE-45A2-B1A9-3A5E3C62C21A}" dt="2021-03-19T11:29:13.887" v="30206" actId="20577"/>
          <ac:spMkLst>
            <pc:docMk/>
            <pc:sldMk cId="1488876507" sldId="302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7:26:24.876" v="19913" actId="20577"/>
          <ac:spMkLst>
            <pc:docMk/>
            <pc:sldMk cId="1488876507" sldId="302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7:17:18.369" v="19287" actId="20577"/>
          <ac:spMkLst>
            <pc:docMk/>
            <pc:sldMk cId="1488876507" sldId="302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9T07:26:00.294" v="19897" actId="14100"/>
          <ac:picMkLst>
            <pc:docMk/>
            <pc:sldMk cId="1488876507" sldId="302"/>
            <ac:picMk id="5" creationId="{CFFB97CF-3FD1-46A8-8D29-F53EBF84F041}"/>
          </ac:picMkLst>
        </pc:picChg>
        <pc:picChg chg="del">
          <ac:chgData name="Mad Maх" userId="f66836607fd6dee2" providerId="LiveId" clId="{2CFF9B0A-05FE-45A2-B1A9-3A5E3C62C21A}" dt="2021-03-19T07:17:21.830" v="19288" actId="478"/>
          <ac:picMkLst>
            <pc:docMk/>
            <pc:sldMk cId="1488876507" sldId="302"/>
            <ac:picMk id="8" creationId="{DA9B0A83-04ED-486B-9DBC-6C8DC2FB3906}"/>
          </ac:picMkLst>
        </pc:picChg>
        <pc:picChg chg="add mod">
          <ac:chgData name="Mad Maх" userId="f66836607fd6dee2" providerId="LiveId" clId="{2CFF9B0A-05FE-45A2-B1A9-3A5E3C62C21A}" dt="2021-03-19T07:22:22.417" v="19777" actId="1076"/>
          <ac:picMkLst>
            <pc:docMk/>
            <pc:sldMk cId="1488876507" sldId="302"/>
            <ac:picMk id="10" creationId="{AC7167FB-12C2-4A01-B341-155859902EDC}"/>
          </ac:picMkLst>
        </pc:picChg>
        <pc:picChg chg="del">
          <ac:chgData name="Mad Maх" userId="f66836607fd6dee2" providerId="LiveId" clId="{2CFF9B0A-05FE-45A2-B1A9-3A5E3C62C21A}" dt="2021-03-19T07:21:06.359" v="19761" actId="21"/>
          <ac:picMkLst>
            <pc:docMk/>
            <pc:sldMk cId="1488876507" sldId="302"/>
            <ac:picMk id="14" creationId="{F62A340C-50DA-4921-B262-890308C65D98}"/>
          </ac:picMkLst>
        </pc:picChg>
        <pc:picChg chg="add mod">
          <ac:chgData name="Mad Maх" userId="f66836607fd6dee2" providerId="LiveId" clId="{2CFF9B0A-05FE-45A2-B1A9-3A5E3C62C21A}" dt="2021-03-19T07:21:56.300" v="19774" actId="1076"/>
          <ac:picMkLst>
            <pc:docMk/>
            <pc:sldMk cId="1488876507" sldId="302"/>
            <ac:picMk id="16" creationId="{8D2C4DA2-53E7-4F89-BC29-C6E0527F438C}"/>
          </ac:picMkLst>
        </pc:picChg>
      </pc:sldChg>
      <pc:sldChg chg="addSp delSp modSp add mod">
        <pc:chgData name="Mad Maх" userId="f66836607fd6dee2" providerId="LiveId" clId="{2CFF9B0A-05FE-45A2-B1A9-3A5E3C62C21A}" dt="2021-03-19T11:29:20.141" v="30208" actId="20577"/>
        <pc:sldMkLst>
          <pc:docMk/>
          <pc:sldMk cId="4180123447" sldId="303"/>
        </pc:sldMkLst>
        <pc:spChg chg="mod">
          <ac:chgData name="Mad Maх" userId="f66836607fd6dee2" providerId="LiveId" clId="{2CFF9B0A-05FE-45A2-B1A9-3A5E3C62C21A}" dt="2021-03-19T11:29:20.141" v="30208" actId="20577"/>
          <ac:spMkLst>
            <pc:docMk/>
            <pc:sldMk cId="4180123447" sldId="303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7:43:31.588" v="20795" actId="20577"/>
          <ac:spMkLst>
            <pc:docMk/>
            <pc:sldMk cId="4180123447" sldId="303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8:09:55.483" v="21338" actId="20577"/>
          <ac:spMkLst>
            <pc:docMk/>
            <pc:sldMk cId="4180123447" sldId="303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9T07:24:59.613" v="19887" actId="478"/>
          <ac:picMkLst>
            <pc:docMk/>
            <pc:sldMk cId="4180123447" sldId="303"/>
            <ac:picMk id="5" creationId="{CFFB97CF-3FD1-46A8-8D29-F53EBF84F041}"/>
          </ac:picMkLst>
        </pc:picChg>
        <pc:picChg chg="add mod">
          <ac:chgData name="Mad Maх" userId="f66836607fd6dee2" providerId="LiveId" clId="{2CFF9B0A-05FE-45A2-B1A9-3A5E3C62C21A}" dt="2021-03-19T07:43:15.971" v="20792" actId="1076"/>
          <ac:picMkLst>
            <pc:docMk/>
            <pc:sldMk cId="4180123447" sldId="303"/>
            <ac:picMk id="5" creationId="{FDB5163E-FF35-4544-9488-0BBF8039A117}"/>
          </ac:picMkLst>
        </pc:picChg>
        <pc:picChg chg="add mod">
          <ac:chgData name="Mad Maх" userId="f66836607fd6dee2" providerId="LiveId" clId="{2CFF9B0A-05FE-45A2-B1A9-3A5E3C62C21A}" dt="2021-03-19T07:39:39.534" v="20490" actId="14100"/>
          <ac:picMkLst>
            <pc:docMk/>
            <pc:sldMk cId="4180123447" sldId="303"/>
            <ac:picMk id="8" creationId="{5637FDD4-EF91-48C7-B8AA-7F86A71D1617}"/>
          </ac:picMkLst>
        </pc:picChg>
        <pc:picChg chg="del">
          <ac:chgData name="Mad Maх" userId="f66836607fd6dee2" providerId="LiveId" clId="{2CFF9B0A-05FE-45A2-B1A9-3A5E3C62C21A}" dt="2021-03-19T07:27:05.049" v="19960" actId="21"/>
          <ac:picMkLst>
            <pc:docMk/>
            <pc:sldMk cId="4180123447" sldId="303"/>
            <ac:picMk id="10" creationId="{AC7167FB-12C2-4A01-B341-155859902EDC}"/>
          </ac:picMkLst>
        </pc:picChg>
        <pc:picChg chg="del">
          <ac:chgData name="Mad Maх" userId="f66836607fd6dee2" providerId="LiveId" clId="{2CFF9B0A-05FE-45A2-B1A9-3A5E3C62C21A}" dt="2021-03-19T07:27:03.166" v="19959" actId="21"/>
          <ac:picMkLst>
            <pc:docMk/>
            <pc:sldMk cId="4180123447" sldId="303"/>
            <ac:picMk id="16" creationId="{8D2C4DA2-53E7-4F89-BC29-C6E0527F438C}"/>
          </ac:picMkLst>
        </pc:picChg>
      </pc:sldChg>
      <pc:sldChg chg="addSp delSp modSp add mod">
        <pc:chgData name="Mad Maх" userId="f66836607fd6dee2" providerId="LiveId" clId="{2CFF9B0A-05FE-45A2-B1A9-3A5E3C62C21A}" dt="2021-03-19T11:29:26.420" v="30210" actId="20577"/>
        <pc:sldMkLst>
          <pc:docMk/>
          <pc:sldMk cId="3452142618" sldId="304"/>
        </pc:sldMkLst>
        <pc:spChg chg="mod">
          <ac:chgData name="Mad Maх" userId="f66836607fd6dee2" providerId="LiveId" clId="{2CFF9B0A-05FE-45A2-B1A9-3A5E3C62C21A}" dt="2021-03-19T11:29:26.420" v="30210" actId="20577"/>
          <ac:spMkLst>
            <pc:docMk/>
            <pc:sldMk cId="3452142618" sldId="304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7:46:59.566" v="20982" actId="14100"/>
          <ac:spMkLst>
            <pc:docMk/>
            <pc:sldMk cId="3452142618" sldId="304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8:10:08.612" v="21362" actId="20577"/>
          <ac:spMkLst>
            <pc:docMk/>
            <pc:sldMk cId="3452142618" sldId="304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9T07:44:40.596" v="20798" actId="478"/>
          <ac:picMkLst>
            <pc:docMk/>
            <pc:sldMk cId="3452142618" sldId="304"/>
            <ac:picMk id="5" creationId="{FDB5163E-FF35-4544-9488-0BBF8039A117}"/>
          </ac:picMkLst>
        </pc:picChg>
        <pc:picChg chg="del">
          <ac:chgData name="Mad Maх" userId="f66836607fd6dee2" providerId="LiveId" clId="{2CFF9B0A-05FE-45A2-B1A9-3A5E3C62C21A}" dt="2021-03-19T07:44:38.884" v="20797" actId="478"/>
          <ac:picMkLst>
            <pc:docMk/>
            <pc:sldMk cId="3452142618" sldId="304"/>
            <ac:picMk id="8" creationId="{5637FDD4-EF91-48C7-B8AA-7F86A71D1617}"/>
          </ac:picMkLst>
        </pc:picChg>
        <pc:picChg chg="add mod">
          <ac:chgData name="Mad Maх" userId="f66836607fd6dee2" providerId="LiveId" clId="{2CFF9B0A-05FE-45A2-B1A9-3A5E3C62C21A}" dt="2021-03-19T07:45:47.824" v="20807" actId="14861"/>
          <ac:picMkLst>
            <pc:docMk/>
            <pc:sldMk cId="3452142618" sldId="304"/>
            <ac:picMk id="9" creationId="{4015050B-8E92-4064-9BF4-FADBE9B8F408}"/>
          </ac:picMkLst>
        </pc:picChg>
      </pc:sldChg>
      <pc:sldChg chg="addSp delSp modSp add mod">
        <pc:chgData name="Mad Maх" userId="f66836607fd6dee2" providerId="LiveId" clId="{2CFF9B0A-05FE-45A2-B1A9-3A5E3C62C21A}" dt="2021-03-19T11:29:32.077" v="30212" actId="20577"/>
        <pc:sldMkLst>
          <pc:docMk/>
          <pc:sldMk cId="12523485" sldId="305"/>
        </pc:sldMkLst>
        <pc:spChg chg="mod">
          <ac:chgData name="Mad Maх" userId="f66836607fd6dee2" providerId="LiveId" clId="{2CFF9B0A-05FE-45A2-B1A9-3A5E3C62C21A}" dt="2021-03-19T11:29:32.077" v="30212" actId="20577"/>
          <ac:spMkLst>
            <pc:docMk/>
            <pc:sldMk cId="12523485" sldId="305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8:01:29.599" v="21301" actId="20577"/>
          <ac:spMkLst>
            <pc:docMk/>
            <pc:sldMk cId="12523485" sldId="305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8:10:17.260" v="21382" actId="20577"/>
          <ac:spMkLst>
            <pc:docMk/>
            <pc:sldMk cId="12523485" sldId="305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9T07:48:30.487" v="20991" actId="14861"/>
          <ac:picMkLst>
            <pc:docMk/>
            <pc:sldMk cId="12523485" sldId="305"/>
            <ac:picMk id="5" creationId="{A4006E6B-1916-4C00-8C3B-0E474B4097F6}"/>
          </ac:picMkLst>
        </pc:picChg>
        <pc:picChg chg="del">
          <ac:chgData name="Mad Maх" userId="f66836607fd6dee2" providerId="LiveId" clId="{2CFF9B0A-05FE-45A2-B1A9-3A5E3C62C21A}" dt="2021-03-19T07:48:08.041" v="20984" actId="478"/>
          <ac:picMkLst>
            <pc:docMk/>
            <pc:sldMk cId="12523485" sldId="305"/>
            <ac:picMk id="9" creationId="{4015050B-8E92-4064-9BF4-FADBE9B8F408}"/>
          </ac:picMkLst>
        </pc:picChg>
        <pc:picChg chg="add del mod">
          <ac:chgData name="Mad Maх" userId="f66836607fd6dee2" providerId="LiveId" clId="{2CFF9B0A-05FE-45A2-B1A9-3A5E3C62C21A}" dt="2021-03-19T07:54:36.746" v="21249" actId="22"/>
          <ac:picMkLst>
            <pc:docMk/>
            <pc:sldMk cId="12523485" sldId="305"/>
            <ac:picMk id="10" creationId="{3DFB85EE-F5B6-4260-88B4-E0E0BE9323E1}"/>
          </ac:picMkLst>
        </pc:picChg>
        <pc:picChg chg="add mod">
          <ac:chgData name="Mad Maх" userId="f66836607fd6dee2" providerId="LiveId" clId="{2CFF9B0A-05FE-45A2-B1A9-3A5E3C62C21A}" dt="2021-03-19T08:02:24.709" v="21307" actId="1076"/>
          <ac:picMkLst>
            <pc:docMk/>
            <pc:sldMk cId="12523485" sldId="305"/>
            <ac:picMk id="16" creationId="{73FC83FE-0AFA-4686-8EEB-AF740203A105}"/>
          </ac:picMkLst>
        </pc:picChg>
        <pc:picChg chg="add mod">
          <ac:chgData name="Mad Maх" userId="f66836607fd6dee2" providerId="LiveId" clId="{2CFF9B0A-05FE-45A2-B1A9-3A5E3C62C21A}" dt="2021-03-19T08:02:19.464" v="21306" actId="14861"/>
          <ac:picMkLst>
            <pc:docMk/>
            <pc:sldMk cId="12523485" sldId="305"/>
            <ac:picMk id="18" creationId="{9E10AA15-488E-4099-98E6-E1E64F083B28}"/>
          </ac:picMkLst>
        </pc:picChg>
      </pc:sldChg>
      <pc:sldChg chg="addSp delSp modSp add mod ord">
        <pc:chgData name="Mad Maх" userId="f66836607fd6dee2" providerId="LiveId" clId="{2CFF9B0A-05FE-45A2-B1A9-3A5E3C62C21A}" dt="2021-03-19T11:29:37.015" v="30214" actId="20577"/>
        <pc:sldMkLst>
          <pc:docMk/>
          <pc:sldMk cId="3729598804" sldId="306"/>
        </pc:sldMkLst>
        <pc:spChg chg="mod">
          <ac:chgData name="Mad Maх" userId="f66836607fd6dee2" providerId="LiveId" clId="{2CFF9B0A-05FE-45A2-B1A9-3A5E3C62C21A}" dt="2021-03-19T11:29:37.015" v="30214" actId="20577"/>
          <ac:spMkLst>
            <pc:docMk/>
            <pc:sldMk cId="3729598804" sldId="306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8:17:54.405" v="21882" actId="20577"/>
          <ac:spMkLst>
            <pc:docMk/>
            <pc:sldMk cId="3729598804" sldId="306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8:10:27.596" v="21402" actId="20577"/>
          <ac:spMkLst>
            <pc:docMk/>
            <pc:sldMk cId="3729598804" sldId="306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9T08:10:58.049" v="21424" actId="21"/>
          <ac:picMkLst>
            <pc:docMk/>
            <pc:sldMk cId="3729598804" sldId="306"/>
            <ac:picMk id="5" creationId="{FDB5163E-FF35-4544-9488-0BBF8039A117}"/>
          </ac:picMkLst>
        </pc:picChg>
        <pc:picChg chg="del">
          <ac:chgData name="Mad Maх" userId="f66836607fd6dee2" providerId="LiveId" clId="{2CFF9B0A-05FE-45A2-B1A9-3A5E3C62C21A}" dt="2021-03-19T08:08:26.325" v="21311" actId="478"/>
          <ac:picMkLst>
            <pc:docMk/>
            <pc:sldMk cId="3729598804" sldId="306"/>
            <ac:picMk id="8" creationId="{5637FDD4-EF91-48C7-B8AA-7F86A71D1617}"/>
          </ac:picMkLst>
        </pc:picChg>
        <pc:picChg chg="add mod">
          <ac:chgData name="Mad Maх" userId="f66836607fd6dee2" providerId="LiveId" clId="{2CFF9B0A-05FE-45A2-B1A9-3A5E3C62C21A}" dt="2021-03-19T08:09:36.635" v="21318" actId="14861"/>
          <ac:picMkLst>
            <pc:docMk/>
            <pc:sldMk cId="3729598804" sldId="306"/>
            <ac:picMk id="9" creationId="{171F4135-7949-47BE-834B-602392B2FD97}"/>
          </ac:picMkLst>
        </pc:picChg>
        <pc:picChg chg="add del mod">
          <ac:chgData name="Mad Maх" userId="f66836607fd6dee2" providerId="LiveId" clId="{2CFF9B0A-05FE-45A2-B1A9-3A5E3C62C21A}" dt="2021-03-19T08:16:14.472" v="21845" actId="21"/>
          <ac:picMkLst>
            <pc:docMk/>
            <pc:sldMk cId="3729598804" sldId="306"/>
            <ac:picMk id="14" creationId="{5E802D01-231B-4E25-810E-6EC982601F62}"/>
          </ac:picMkLst>
        </pc:picChg>
        <pc:picChg chg="add mod">
          <ac:chgData name="Mad Maх" userId="f66836607fd6dee2" providerId="LiveId" clId="{2CFF9B0A-05FE-45A2-B1A9-3A5E3C62C21A}" dt="2021-03-19T08:17:57.612" v="21883" actId="1076"/>
          <ac:picMkLst>
            <pc:docMk/>
            <pc:sldMk cId="3729598804" sldId="306"/>
            <ac:picMk id="17" creationId="{5A50C41E-4E06-411D-BC16-EB0C70FBDFDA}"/>
          </ac:picMkLst>
        </pc:picChg>
      </pc:sldChg>
      <pc:sldChg chg="addSp delSp modSp add mod ord">
        <pc:chgData name="Mad Maх" userId="f66836607fd6dee2" providerId="LiveId" clId="{2CFF9B0A-05FE-45A2-B1A9-3A5E3C62C21A}" dt="2021-03-19T11:29:50.437" v="30218" actId="20577"/>
        <pc:sldMkLst>
          <pc:docMk/>
          <pc:sldMk cId="546095876" sldId="307"/>
        </pc:sldMkLst>
        <pc:spChg chg="mod">
          <ac:chgData name="Mad Maх" userId="f66836607fd6dee2" providerId="LiveId" clId="{2CFF9B0A-05FE-45A2-B1A9-3A5E3C62C21A}" dt="2021-03-19T11:29:50.437" v="30218" actId="20577"/>
          <ac:spMkLst>
            <pc:docMk/>
            <pc:sldMk cId="546095876" sldId="307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8:28:39.408" v="22311" actId="20577"/>
          <ac:spMkLst>
            <pc:docMk/>
            <pc:sldMk cId="546095876" sldId="307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8:19:09.443" v="21933" actId="20577"/>
          <ac:spMkLst>
            <pc:docMk/>
            <pc:sldMk cId="546095876" sldId="307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9T08:25:28.918" v="22040" actId="1076"/>
          <ac:picMkLst>
            <pc:docMk/>
            <pc:sldMk cId="546095876" sldId="307"/>
            <ac:picMk id="5" creationId="{56026074-9AD5-4974-BC9D-BE8D36A85B3F}"/>
          </ac:picMkLst>
        </pc:picChg>
        <pc:picChg chg="del">
          <ac:chgData name="Mad Maх" userId="f66836607fd6dee2" providerId="LiveId" clId="{2CFF9B0A-05FE-45A2-B1A9-3A5E3C62C21A}" dt="2021-03-19T08:24:50.580" v="22031" actId="478"/>
          <ac:picMkLst>
            <pc:docMk/>
            <pc:sldMk cId="546095876" sldId="307"/>
            <ac:picMk id="9" creationId="{4015050B-8E92-4064-9BF4-FADBE9B8F408}"/>
          </ac:picMkLst>
        </pc:picChg>
        <pc:picChg chg="add mod">
          <ac:chgData name="Mad Maх" userId="f66836607fd6dee2" providerId="LiveId" clId="{2CFF9B0A-05FE-45A2-B1A9-3A5E3C62C21A}" dt="2021-03-19T08:28:45.106" v="22312" actId="14861"/>
          <ac:picMkLst>
            <pc:docMk/>
            <pc:sldMk cId="546095876" sldId="307"/>
            <ac:picMk id="10" creationId="{61E9DC52-7913-4ED1-B519-B360F2F4F46B}"/>
          </ac:picMkLst>
        </pc:picChg>
        <pc:picChg chg="add mod">
          <ac:chgData name="Mad Maх" userId="f66836607fd6dee2" providerId="LiveId" clId="{2CFF9B0A-05FE-45A2-B1A9-3A5E3C62C21A}" dt="2021-03-19T08:29:16.377" v="22316" actId="14100"/>
          <ac:picMkLst>
            <pc:docMk/>
            <pc:sldMk cId="546095876" sldId="307"/>
            <ac:picMk id="16" creationId="{D270DB16-00F7-4D36-81BD-3736399E8316}"/>
          </ac:picMkLst>
        </pc:picChg>
      </pc:sldChg>
      <pc:sldChg chg="addSp delSp modSp add mod">
        <pc:chgData name="Mad Maх" userId="f66836607fd6dee2" providerId="LiveId" clId="{2CFF9B0A-05FE-45A2-B1A9-3A5E3C62C21A}" dt="2021-03-19T11:29:44.275" v="30216" actId="20577"/>
        <pc:sldMkLst>
          <pc:docMk/>
          <pc:sldMk cId="4062380018" sldId="308"/>
        </pc:sldMkLst>
        <pc:spChg chg="mod">
          <ac:chgData name="Mad Maх" userId="f66836607fd6dee2" providerId="LiveId" clId="{2CFF9B0A-05FE-45A2-B1A9-3A5E3C62C21A}" dt="2021-03-19T11:29:44.275" v="30216" actId="20577"/>
          <ac:spMkLst>
            <pc:docMk/>
            <pc:sldMk cId="4062380018" sldId="308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8:23:29.020" v="22022" actId="20577"/>
          <ac:spMkLst>
            <pc:docMk/>
            <pc:sldMk cId="4062380018" sldId="308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8:23:42.436" v="22030" actId="20577"/>
          <ac:spMkLst>
            <pc:docMk/>
            <pc:sldMk cId="4062380018" sldId="308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9T08:22:14.238" v="21985" actId="1076"/>
          <ac:picMkLst>
            <pc:docMk/>
            <pc:sldMk cId="4062380018" sldId="308"/>
            <ac:picMk id="5" creationId="{3B198C64-CD49-45C5-9F83-B44671557A6C}"/>
          </ac:picMkLst>
        </pc:picChg>
        <pc:picChg chg="del">
          <ac:chgData name="Mad Maх" userId="f66836607fd6dee2" providerId="LiveId" clId="{2CFF9B0A-05FE-45A2-B1A9-3A5E3C62C21A}" dt="2021-03-19T08:20:57.299" v="21976" actId="478"/>
          <ac:picMkLst>
            <pc:docMk/>
            <pc:sldMk cId="4062380018" sldId="308"/>
            <ac:picMk id="9" creationId="{171F4135-7949-47BE-834B-602392B2FD97}"/>
          </ac:picMkLst>
        </pc:picChg>
        <pc:picChg chg="add mod">
          <ac:chgData name="Mad Maх" userId="f66836607fd6dee2" providerId="LiveId" clId="{2CFF9B0A-05FE-45A2-B1A9-3A5E3C62C21A}" dt="2021-03-19T08:23:17.375" v="22012" actId="14861"/>
          <ac:picMkLst>
            <pc:docMk/>
            <pc:sldMk cId="4062380018" sldId="308"/>
            <ac:picMk id="10" creationId="{805EB235-3945-4C3C-AD01-D91789F23EFE}"/>
          </ac:picMkLst>
        </pc:picChg>
        <pc:picChg chg="del">
          <ac:chgData name="Mad Maх" userId="f66836607fd6dee2" providerId="LiveId" clId="{2CFF9B0A-05FE-45A2-B1A9-3A5E3C62C21A}" dt="2021-03-19T08:22:28.931" v="21987" actId="21"/>
          <ac:picMkLst>
            <pc:docMk/>
            <pc:sldMk cId="4062380018" sldId="308"/>
            <ac:picMk id="17" creationId="{5A50C41E-4E06-411D-BC16-EB0C70FBDFDA}"/>
          </ac:picMkLst>
        </pc:picChg>
      </pc:sldChg>
      <pc:sldChg chg="addSp delSp modSp add mod ord">
        <pc:chgData name="Mad Maх" userId="f66836607fd6dee2" providerId="LiveId" clId="{2CFF9B0A-05FE-45A2-B1A9-3A5E3C62C21A}" dt="2021-03-19T11:29:56.241" v="30220" actId="20577"/>
        <pc:sldMkLst>
          <pc:docMk/>
          <pc:sldMk cId="1298633649" sldId="309"/>
        </pc:sldMkLst>
        <pc:spChg chg="mod">
          <ac:chgData name="Mad Maх" userId="f66836607fd6dee2" providerId="LiveId" clId="{2CFF9B0A-05FE-45A2-B1A9-3A5E3C62C21A}" dt="2021-03-19T11:29:56.241" v="30220" actId="20577"/>
          <ac:spMkLst>
            <pc:docMk/>
            <pc:sldMk cId="1298633649" sldId="309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8:39:39.011" v="23093" actId="20577"/>
          <ac:spMkLst>
            <pc:docMk/>
            <pc:sldMk cId="1298633649" sldId="309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8:32:13.919" v="22401" actId="20577"/>
          <ac:spMkLst>
            <pc:docMk/>
            <pc:sldMk cId="1298633649" sldId="309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9T08:31:46.709" v="22365" actId="1076"/>
          <ac:picMkLst>
            <pc:docMk/>
            <pc:sldMk cId="1298633649" sldId="309"/>
            <ac:picMk id="5" creationId="{5FD0A15F-7734-4895-A96E-F9B6DB092112}"/>
          </ac:picMkLst>
        </pc:picChg>
        <pc:picChg chg="del mod">
          <ac:chgData name="Mad Maх" userId="f66836607fd6dee2" providerId="LiveId" clId="{2CFF9B0A-05FE-45A2-B1A9-3A5E3C62C21A}" dt="2021-03-19T08:30:30.107" v="22356" actId="478"/>
          <ac:picMkLst>
            <pc:docMk/>
            <pc:sldMk cId="1298633649" sldId="309"/>
            <ac:picMk id="9" creationId="{171F4135-7949-47BE-834B-602392B2FD97}"/>
          </ac:picMkLst>
        </pc:picChg>
        <pc:picChg chg="add mod">
          <ac:chgData name="Mad Maх" userId="f66836607fd6dee2" providerId="LiveId" clId="{2CFF9B0A-05FE-45A2-B1A9-3A5E3C62C21A}" dt="2021-03-19T08:39:13.926" v="23085" actId="14861"/>
          <ac:picMkLst>
            <pc:docMk/>
            <pc:sldMk cId="1298633649" sldId="309"/>
            <ac:picMk id="10" creationId="{65879DF5-5B61-4903-9732-8B905CDC124D}"/>
          </ac:picMkLst>
        </pc:picChg>
        <pc:picChg chg="del">
          <ac:chgData name="Mad Maх" userId="f66836607fd6dee2" providerId="LiveId" clId="{2CFF9B0A-05FE-45A2-B1A9-3A5E3C62C21A}" dt="2021-03-19T08:31:51.083" v="22366" actId="21"/>
          <ac:picMkLst>
            <pc:docMk/>
            <pc:sldMk cId="1298633649" sldId="309"/>
            <ac:picMk id="17" creationId="{5A50C41E-4E06-411D-BC16-EB0C70FBDFDA}"/>
          </ac:picMkLst>
        </pc:picChg>
      </pc:sldChg>
      <pc:sldChg chg="addSp delSp modSp add mod">
        <pc:chgData name="Mad Maх" userId="f66836607fd6dee2" providerId="LiveId" clId="{2CFF9B0A-05FE-45A2-B1A9-3A5E3C62C21A}" dt="2021-03-19T11:30:02.948" v="30222" actId="20577"/>
        <pc:sldMkLst>
          <pc:docMk/>
          <pc:sldMk cId="3322259383" sldId="310"/>
        </pc:sldMkLst>
        <pc:spChg chg="mod">
          <ac:chgData name="Mad Maх" userId="f66836607fd6dee2" providerId="LiveId" clId="{2CFF9B0A-05FE-45A2-B1A9-3A5E3C62C21A}" dt="2021-03-19T11:30:02.948" v="30222" actId="20577"/>
          <ac:spMkLst>
            <pc:docMk/>
            <pc:sldMk cId="3322259383" sldId="310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9:29:04.042" v="23512" actId="20577"/>
          <ac:spMkLst>
            <pc:docMk/>
            <pc:sldMk cId="3322259383" sldId="310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09:17:12.882" v="23165" actId="20577"/>
          <ac:spMkLst>
            <pc:docMk/>
            <pc:sldMk cId="3322259383" sldId="310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9T09:17:16.453" v="23166" actId="478"/>
          <ac:picMkLst>
            <pc:docMk/>
            <pc:sldMk cId="3322259383" sldId="310"/>
            <ac:picMk id="5" creationId="{5FD0A15F-7734-4895-A96E-F9B6DB092112}"/>
          </ac:picMkLst>
        </pc:picChg>
        <pc:picChg chg="add mod">
          <ac:chgData name="Mad Maх" userId="f66836607fd6dee2" providerId="LiveId" clId="{2CFF9B0A-05FE-45A2-B1A9-3A5E3C62C21A}" dt="2021-03-19T09:18:04.122" v="23172" actId="14861"/>
          <ac:picMkLst>
            <pc:docMk/>
            <pc:sldMk cId="3322259383" sldId="310"/>
            <ac:picMk id="8" creationId="{65645723-B4CC-483D-9C12-F4B74FF922E6}"/>
          </ac:picMkLst>
        </pc:picChg>
        <pc:picChg chg="del">
          <ac:chgData name="Mad Maх" userId="f66836607fd6dee2" providerId="LiveId" clId="{2CFF9B0A-05FE-45A2-B1A9-3A5E3C62C21A}" dt="2021-03-19T09:18:08.307" v="23173" actId="21"/>
          <ac:picMkLst>
            <pc:docMk/>
            <pc:sldMk cId="3322259383" sldId="310"/>
            <ac:picMk id="10" creationId="{65879DF5-5B61-4903-9732-8B905CDC124D}"/>
          </ac:picMkLst>
        </pc:picChg>
        <pc:picChg chg="add mod">
          <ac:chgData name="Mad Maх" userId="f66836607fd6dee2" providerId="LiveId" clId="{2CFF9B0A-05FE-45A2-B1A9-3A5E3C62C21A}" dt="2021-03-19T09:29:07.980" v="23513" actId="1076"/>
          <ac:picMkLst>
            <pc:docMk/>
            <pc:sldMk cId="3322259383" sldId="310"/>
            <ac:picMk id="14" creationId="{BB6649D6-7DC9-49DD-8ED6-1EAA3D3AFBCD}"/>
          </ac:picMkLst>
        </pc:picChg>
        <pc:picChg chg="add mod">
          <ac:chgData name="Mad Maх" userId="f66836607fd6dee2" providerId="LiveId" clId="{2CFF9B0A-05FE-45A2-B1A9-3A5E3C62C21A}" dt="2021-03-19T09:31:01.965" v="23520" actId="14861"/>
          <ac:picMkLst>
            <pc:docMk/>
            <pc:sldMk cId="3322259383" sldId="310"/>
            <ac:picMk id="17" creationId="{4BB13087-E72C-4694-992B-520E7A3215A2}"/>
          </ac:picMkLst>
        </pc:picChg>
      </pc:sldChg>
      <pc:sldChg chg="addSp delSp modSp add mod ord">
        <pc:chgData name="Mad Maх" userId="f66836607fd6dee2" providerId="LiveId" clId="{2CFF9B0A-05FE-45A2-B1A9-3A5E3C62C21A}" dt="2021-03-19T11:30:10.320" v="30224" actId="20577"/>
        <pc:sldMkLst>
          <pc:docMk/>
          <pc:sldMk cId="4211037095" sldId="311"/>
        </pc:sldMkLst>
        <pc:spChg chg="mod">
          <ac:chgData name="Mad Maх" userId="f66836607fd6dee2" providerId="LiveId" clId="{2CFF9B0A-05FE-45A2-B1A9-3A5E3C62C21A}" dt="2021-03-19T11:30:10.320" v="30224" actId="20577"/>
          <ac:spMkLst>
            <pc:docMk/>
            <pc:sldMk cId="4211037095" sldId="311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09:43:35.811" v="24538" actId="20577"/>
          <ac:spMkLst>
            <pc:docMk/>
            <pc:sldMk cId="4211037095" sldId="311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10:26:58.607" v="25835" actId="20577"/>
          <ac:spMkLst>
            <pc:docMk/>
            <pc:sldMk cId="4211037095" sldId="311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9T09:35:48.898" v="23744" actId="21"/>
          <ac:picMkLst>
            <pc:docMk/>
            <pc:sldMk cId="4211037095" sldId="311"/>
            <ac:picMk id="5" creationId="{FDB5163E-FF35-4544-9488-0BBF8039A117}"/>
          </ac:picMkLst>
        </pc:picChg>
        <pc:picChg chg="del">
          <ac:chgData name="Mad Maх" userId="f66836607fd6dee2" providerId="LiveId" clId="{2CFF9B0A-05FE-45A2-B1A9-3A5E3C62C21A}" dt="2021-03-19T09:34:05.640" v="23623" actId="478"/>
          <ac:picMkLst>
            <pc:docMk/>
            <pc:sldMk cId="4211037095" sldId="311"/>
            <ac:picMk id="8" creationId="{5637FDD4-EF91-48C7-B8AA-7F86A71D1617}"/>
          </ac:picMkLst>
        </pc:picChg>
        <pc:picChg chg="add del mod">
          <ac:chgData name="Mad Maх" userId="f66836607fd6dee2" providerId="LiveId" clId="{2CFF9B0A-05FE-45A2-B1A9-3A5E3C62C21A}" dt="2021-03-19T09:41:27.522" v="24394" actId="478"/>
          <ac:picMkLst>
            <pc:docMk/>
            <pc:sldMk cId="4211037095" sldId="311"/>
            <ac:picMk id="9" creationId="{88D21626-E76D-4B5D-A022-E152FAA338DA}"/>
          </ac:picMkLst>
        </pc:picChg>
        <pc:picChg chg="add mod">
          <ac:chgData name="Mad Maх" userId="f66836607fd6dee2" providerId="LiveId" clId="{2CFF9B0A-05FE-45A2-B1A9-3A5E3C62C21A}" dt="2021-03-19T09:42:40.615" v="24516" actId="14861"/>
          <ac:picMkLst>
            <pc:docMk/>
            <pc:sldMk cId="4211037095" sldId="311"/>
            <ac:picMk id="14" creationId="{F995CB77-6ECD-43EC-A772-11D1876AFDA8}"/>
          </ac:picMkLst>
        </pc:picChg>
        <pc:picChg chg="add mod">
          <ac:chgData name="Mad Maх" userId="f66836607fd6dee2" providerId="LiveId" clId="{2CFF9B0A-05FE-45A2-B1A9-3A5E3C62C21A}" dt="2021-03-19T09:43:30.961" v="24536" actId="1076"/>
          <ac:picMkLst>
            <pc:docMk/>
            <pc:sldMk cId="4211037095" sldId="311"/>
            <ac:picMk id="17" creationId="{31AAA8C6-96F7-4F6D-8510-4D18E888881E}"/>
          </ac:picMkLst>
        </pc:picChg>
      </pc:sldChg>
      <pc:sldChg chg="addSp delSp modSp add mod">
        <pc:chgData name="Mad Maх" userId="f66836607fd6dee2" providerId="LiveId" clId="{2CFF9B0A-05FE-45A2-B1A9-3A5E3C62C21A}" dt="2021-03-19T11:30:15.106" v="30226" actId="20577"/>
        <pc:sldMkLst>
          <pc:docMk/>
          <pc:sldMk cId="3882158287" sldId="312"/>
        </pc:sldMkLst>
        <pc:spChg chg="mod">
          <ac:chgData name="Mad Maх" userId="f66836607fd6dee2" providerId="LiveId" clId="{2CFF9B0A-05FE-45A2-B1A9-3A5E3C62C21A}" dt="2021-03-19T11:30:15.106" v="30226" actId="20577"/>
          <ac:spMkLst>
            <pc:docMk/>
            <pc:sldMk cId="3882158287" sldId="312"/>
            <ac:spMk id="4" creationId="{1D5116A9-5E65-4B07-8B90-D14FCAD1461A}"/>
          </ac:spMkLst>
        </pc:spChg>
        <pc:spChg chg="add del mod">
          <ac:chgData name="Mad Maх" userId="f66836607fd6dee2" providerId="LiveId" clId="{2CFF9B0A-05FE-45A2-B1A9-3A5E3C62C21A}" dt="2021-03-19T10:18:44.847" v="25272" actId="20577"/>
          <ac:spMkLst>
            <pc:docMk/>
            <pc:sldMk cId="3882158287" sldId="312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10:27:18.579" v="25909" actId="20577"/>
          <ac:spMkLst>
            <pc:docMk/>
            <pc:sldMk cId="3882158287" sldId="312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9T09:47:13.659" v="24755" actId="1076"/>
          <ac:picMkLst>
            <pc:docMk/>
            <pc:sldMk cId="3882158287" sldId="312"/>
            <ac:picMk id="5" creationId="{0C61B44E-2475-474D-96D2-59F004958368}"/>
          </ac:picMkLst>
        </pc:picChg>
        <pc:picChg chg="add mod">
          <ac:chgData name="Mad Maх" userId="f66836607fd6dee2" providerId="LiveId" clId="{2CFF9B0A-05FE-45A2-B1A9-3A5E3C62C21A}" dt="2021-03-19T10:15:30.034" v="25208" actId="14100"/>
          <ac:picMkLst>
            <pc:docMk/>
            <pc:sldMk cId="3882158287" sldId="312"/>
            <ac:picMk id="9" creationId="{E28A0F8D-1F67-410B-8DC9-54C1664B8246}"/>
          </ac:picMkLst>
        </pc:picChg>
        <pc:picChg chg="del">
          <ac:chgData name="Mad Maх" userId="f66836607fd6dee2" providerId="LiveId" clId="{2CFF9B0A-05FE-45A2-B1A9-3A5E3C62C21A}" dt="2021-03-19T09:45:09.671" v="24540" actId="478"/>
          <ac:picMkLst>
            <pc:docMk/>
            <pc:sldMk cId="3882158287" sldId="312"/>
            <ac:picMk id="14" creationId="{F995CB77-6ECD-43EC-A772-11D1876AFDA8}"/>
          </ac:picMkLst>
        </pc:picChg>
        <pc:picChg chg="add mod">
          <ac:chgData name="Mad Maх" userId="f66836607fd6dee2" providerId="LiveId" clId="{2CFF9B0A-05FE-45A2-B1A9-3A5E3C62C21A}" dt="2021-03-19T10:16:20.581" v="25210" actId="1076"/>
          <ac:picMkLst>
            <pc:docMk/>
            <pc:sldMk cId="3882158287" sldId="312"/>
            <ac:picMk id="16" creationId="{5EDAE73C-5764-441D-AEA5-65519E233578}"/>
          </ac:picMkLst>
        </pc:picChg>
        <pc:picChg chg="del">
          <ac:chgData name="Mad Maх" userId="f66836607fd6dee2" providerId="LiveId" clId="{2CFF9B0A-05FE-45A2-B1A9-3A5E3C62C21A}" dt="2021-03-19T09:46:15.419" v="24548" actId="21"/>
          <ac:picMkLst>
            <pc:docMk/>
            <pc:sldMk cId="3882158287" sldId="312"/>
            <ac:picMk id="17" creationId="{31AAA8C6-96F7-4F6D-8510-4D18E888881E}"/>
          </ac:picMkLst>
        </pc:picChg>
      </pc:sldChg>
      <pc:sldChg chg="addSp delSp modSp add mod">
        <pc:chgData name="Mad Maх" userId="f66836607fd6dee2" providerId="LiveId" clId="{2CFF9B0A-05FE-45A2-B1A9-3A5E3C62C21A}" dt="2021-03-19T11:30:21.080" v="30228" actId="20577"/>
        <pc:sldMkLst>
          <pc:docMk/>
          <pc:sldMk cId="2453504861" sldId="313"/>
        </pc:sldMkLst>
        <pc:spChg chg="mod">
          <ac:chgData name="Mad Maх" userId="f66836607fd6dee2" providerId="LiveId" clId="{2CFF9B0A-05FE-45A2-B1A9-3A5E3C62C21A}" dt="2021-03-19T11:30:21.080" v="30228" actId="20577"/>
          <ac:spMkLst>
            <pc:docMk/>
            <pc:sldMk cId="2453504861" sldId="313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10:21:00.767" v="25692" actId="20577"/>
          <ac:spMkLst>
            <pc:docMk/>
            <pc:sldMk cId="2453504861" sldId="313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10:27:40.823" v="25995" actId="20577"/>
          <ac:spMkLst>
            <pc:docMk/>
            <pc:sldMk cId="2453504861" sldId="313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9T10:16:36.064" v="25213" actId="478"/>
          <ac:picMkLst>
            <pc:docMk/>
            <pc:sldMk cId="2453504861" sldId="313"/>
            <ac:picMk id="5" creationId="{0C61B44E-2475-474D-96D2-59F004958368}"/>
          </ac:picMkLst>
        </pc:picChg>
        <pc:picChg chg="add del mod">
          <ac:chgData name="Mad Maх" userId="f66836607fd6dee2" providerId="LiveId" clId="{2CFF9B0A-05FE-45A2-B1A9-3A5E3C62C21A}" dt="2021-03-19T10:22:33.047" v="25708" actId="22"/>
          <ac:picMkLst>
            <pc:docMk/>
            <pc:sldMk cId="2453504861" sldId="313"/>
            <ac:picMk id="5" creationId="{E7F1512B-7A1C-4937-8EBF-E96478E5EC48}"/>
          </ac:picMkLst>
        </pc:picChg>
        <pc:picChg chg="add mod">
          <ac:chgData name="Mad Maх" userId="f66836607fd6dee2" providerId="LiveId" clId="{2CFF9B0A-05FE-45A2-B1A9-3A5E3C62C21A}" dt="2021-03-19T10:18:04.266" v="25264" actId="1076"/>
          <ac:picMkLst>
            <pc:docMk/>
            <pc:sldMk cId="2453504861" sldId="313"/>
            <ac:picMk id="8" creationId="{D71997F0-AB6A-414F-87E6-9503F8E82E10}"/>
          </ac:picMkLst>
        </pc:picChg>
        <pc:picChg chg="del">
          <ac:chgData name="Mad Maх" userId="f66836607fd6dee2" providerId="LiveId" clId="{2CFF9B0A-05FE-45A2-B1A9-3A5E3C62C21A}" dt="2021-03-19T10:17:35.957" v="25219" actId="21"/>
          <ac:picMkLst>
            <pc:docMk/>
            <pc:sldMk cId="2453504861" sldId="313"/>
            <ac:picMk id="9" creationId="{E28A0F8D-1F67-410B-8DC9-54C1664B8246}"/>
          </ac:picMkLst>
        </pc:picChg>
        <pc:picChg chg="add mod">
          <ac:chgData name="Mad Maх" userId="f66836607fd6dee2" providerId="LiveId" clId="{2CFF9B0A-05FE-45A2-B1A9-3A5E3C62C21A}" dt="2021-03-19T10:24:40.095" v="25730" actId="1076"/>
          <ac:picMkLst>
            <pc:docMk/>
            <pc:sldMk cId="2453504861" sldId="313"/>
            <ac:picMk id="10" creationId="{6E8A948B-241F-44F8-92C9-DCAA58207F3D}"/>
          </ac:picMkLst>
        </pc:picChg>
        <pc:picChg chg="add mod">
          <ac:chgData name="Mad Maх" userId="f66836607fd6dee2" providerId="LiveId" clId="{2CFF9B0A-05FE-45A2-B1A9-3A5E3C62C21A}" dt="2021-03-19T10:18:38.794" v="25269" actId="14100"/>
          <ac:picMkLst>
            <pc:docMk/>
            <pc:sldMk cId="2453504861" sldId="313"/>
            <ac:picMk id="14" creationId="{4FD726BA-F2ED-4023-9658-9B74F0BF7DE7}"/>
          </ac:picMkLst>
        </pc:picChg>
        <pc:picChg chg="del">
          <ac:chgData name="Mad Maх" userId="f66836607fd6dee2" providerId="LiveId" clId="{2CFF9B0A-05FE-45A2-B1A9-3A5E3C62C21A}" dt="2021-03-19T10:16:34.560" v="25212" actId="478"/>
          <ac:picMkLst>
            <pc:docMk/>
            <pc:sldMk cId="2453504861" sldId="313"/>
            <ac:picMk id="16" creationId="{5EDAE73C-5764-441D-AEA5-65519E233578}"/>
          </ac:picMkLst>
        </pc:picChg>
      </pc:sldChg>
      <pc:sldChg chg="addSp delSp modSp add mod">
        <pc:chgData name="Mad Maх" userId="f66836607fd6dee2" providerId="LiveId" clId="{2CFF9B0A-05FE-45A2-B1A9-3A5E3C62C21A}" dt="2021-03-19T11:30:26.912" v="30230" actId="20577"/>
        <pc:sldMkLst>
          <pc:docMk/>
          <pc:sldMk cId="1229916536" sldId="314"/>
        </pc:sldMkLst>
        <pc:spChg chg="mod">
          <ac:chgData name="Mad Maх" userId="f66836607fd6dee2" providerId="LiveId" clId="{2CFF9B0A-05FE-45A2-B1A9-3A5E3C62C21A}" dt="2021-03-19T11:30:26.912" v="30230" actId="20577"/>
          <ac:spMkLst>
            <pc:docMk/>
            <pc:sldMk cId="1229916536" sldId="314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10:34:06.038" v="26528" actId="20577"/>
          <ac:spMkLst>
            <pc:docMk/>
            <pc:sldMk cId="1229916536" sldId="314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10:28:24.831" v="26030" actId="20577"/>
          <ac:spMkLst>
            <pc:docMk/>
            <pc:sldMk cId="1229916536" sldId="314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9T10:34:32.396" v="26531" actId="14100"/>
          <ac:picMkLst>
            <pc:docMk/>
            <pc:sldMk cId="1229916536" sldId="314"/>
            <ac:picMk id="5" creationId="{F1CE6A3B-D8DD-40FB-BC24-17A753A472C9}"/>
          </ac:picMkLst>
        </pc:picChg>
        <pc:picChg chg="del">
          <ac:chgData name="Mad Maх" userId="f66836607fd6dee2" providerId="LiveId" clId="{2CFF9B0A-05FE-45A2-B1A9-3A5E3C62C21A}" dt="2021-03-19T10:26:00.793" v="25733" actId="478"/>
          <ac:picMkLst>
            <pc:docMk/>
            <pc:sldMk cId="1229916536" sldId="314"/>
            <ac:picMk id="8" creationId="{D71997F0-AB6A-414F-87E6-9503F8E82E10}"/>
          </ac:picMkLst>
        </pc:picChg>
        <pc:picChg chg="del">
          <ac:chgData name="Mad Maх" userId="f66836607fd6dee2" providerId="LiveId" clId="{2CFF9B0A-05FE-45A2-B1A9-3A5E3C62C21A}" dt="2021-03-19T10:25:27.559" v="25732" actId="478"/>
          <ac:picMkLst>
            <pc:docMk/>
            <pc:sldMk cId="1229916536" sldId="314"/>
            <ac:picMk id="10" creationId="{6E8A948B-241F-44F8-92C9-DCAA58207F3D}"/>
          </ac:picMkLst>
        </pc:picChg>
        <pc:picChg chg="del">
          <ac:chgData name="Mad Maх" userId="f66836607fd6dee2" providerId="LiveId" clId="{2CFF9B0A-05FE-45A2-B1A9-3A5E3C62C21A}" dt="2021-03-19T10:28:42.694" v="26031" actId="478"/>
          <ac:picMkLst>
            <pc:docMk/>
            <pc:sldMk cId="1229916536" sldId="314"/>
            <ac:picMk id="14" creationId="{4FD726BA-F2ED-4023-9658-9B74F0BF7DE7}"/>
          </ac:picMkLst>
        </pc:picChg>
        <pc:picChg chg="add mod">
          <ac:chgData name="Mad Maх" userId="f66836607fd6dee2" providerId="LiveId" clId="{2CFF9B0A-05FE-45A2-B1A9-3A5E3C62C21A}" dt="2021-03-19T10:34:23.518" v="26530" actId="1076"/>
          <ac:picMkLst>
            <pc:docMk/>
            <pc:sldMk cId="1229916536" sldId="314"/>
            <ac:picMk id="16" creationId="{5BAAC7BB-4188-4756-8053-5C6B21372669}"/>
          </ac:picMkLst>
        </pc:picChg>
      </pc:sldChg>
      <pc:sldChg chg="addSp delSp modSp add mod">
        <pc:chgData name="Mad Maх" userId="f66836607fd6dee2" providerId="LiveId" clId="{2CFF9B0A-05FE-45A2-B1A9-3A5E3C62C21A}" dt="2021-03-19T11:30:33.941" v="30232" actId="20577"/>
        <pc:sldMkLst>
          <pc:docMk/>
          <pc:sldMk cId="3002684030" sldId="315"/>
        </pc:sldMkLst>
        <pc:spChg chg="mod">
          <ac:chgData name="Mad Maх" userId="f66836607fd6dee2" providerId="LiveId" clId="{2CFF9B0A-05FE-45A2-B1A9-3A5E3C62C21A}" dt="2021-03-19T11:30:33.941" v="30232" actId="20577"/>
          <ac:spMkLst>
            <pc:docMk/>
            <pc:sldMk cId="3002684030" sldId="315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10:41:19.488" v="27009" actId="20577"/>
          <ac:spMkLst>
            <pc:docMk/>
            <pc:sldMk cId="3002684030" sldId="315"/>
            <ac:spMk id="6" creationId="{D566B882-CB53-4E12-AF2E-F594985FA2B6}"/>
          </ac:spMkLst>
        </pc:spChg>
        <pc:picChg chg="del">
          <ac:chgData name="Mad Maх" userId="f66836607fd6dee2" providerId="LiveId" clId="{2CFF9B0A-05FE-45A2-B1A9-3A5E3C62C21A}" dt="2021-03-19T10:36:27.586" v="26533" actId="478"/>
          <ac:picMkLst>
            <pc:docMk/>
            <pc:sldMk cId="3002684030" sldId="315"/>
            <ac:picMk id="5" creationId="{F1CE6A3B-D8DD-40FB-BC24-17A753A472C9}"/>
          </ac:picMkLst>
        </pc:picChg>
        <pc:picChg chg="add mod">
          <ac:chgData name="Mad Maх" userId="f66836607fd6dee2" providerId="LiveId" clId="{2CFF9B0A-05FE-45A2-B1A9-3A5E3C62C21A}" dt="2021-03-19T10:37:27.291" v="26540" actId="14861"/>
          <ac:picMkLst>
            <pc:docMk/>
            <pc:sldMk cId="3002684030" sldId="315"/>
            <ac:picMk id="8" creationId="{859A2BD8-B269-442B-9985-B6F6C539517B}"/>
          </ac:picMkLst>
        </pc:picChg>
        <pc:picChg chg="add mod">
          <ac:chgData name="Mad Maх" userId="f66836607fd6dee2" providerId="LiveId" clId="{2CFF9B0A-05FE-45A2-B1A9-3A5E3C62C21A}" dt="2021-03-19T10:39:58.695" v="26847" actId="14861"/>
          <ac:picMkLst>
            <pc:docMk/>
            <pc:sldMk cId="3002684030" sldId="315"/>
            <ac:picMk id="10" creationId="{95B1DEE3-93EF-43B7-A734-377BF818EA3E}"/>
          </ac:picMkLst>
        </pc:picChg>
        <pc:picChg chg="mod">
          <ac:chgData name="Mad Maх" userId="f66836607fd6dee2" providerId="LiveId" clId="{2CFF9B0A-05FE-45A2-B1A9-3A5E3C62C21A}" dt="2021-03-19T10:39:05.122" v="26812" actId="1076"/>
          <ac:picMkLst>
            <pc:docMk/>
            <pc:sldMk cId="3002684030" sldId="315"/>
            <ac:picMk id="16" creationId="{5BAAC7BB-4188-4756-8053-5C6B21372669}"/>
          </ac:picMkLst>
        </pc:picChg>
      </pc:sldChg>
      <pc:sldChg chg="addSp delSp modSp add mod ord">
        <pc:chgData name="Mad Maх" userId="f66836607fd6dee2" providerId="LiveId" clId="{2CFF9B0A-05FE-45A2-B1A9-3A5E3C62C21A}" dt="2021-03-19T11:30:41.669" v="30234" actId="20577"/>
        <pc:sldMkLst>
          <pc:docMk/>
          <pc:sldMk cId="944079568" sldId="316"/>
        </pc:sldMkLst>
        <pc:spChg chg="mod">
          <ac:chgData name="Mad Maх" userId="f66836607fd6dee2" providerId="LiveId" clId="{2CFF9B0A-05FE-45A2-B1A9-3A5E3C62C21A}" dt="2021-03-19T11:30:41.669" v="30234" actId="20577"/>
          <ac:spMkLst>
            <pc:docMk/>
            <pc:sldMk cId="944079568" sldId="316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10:52:32.302" v="27568" actId="255"/>
          <ac:spMkLst>
            <pc:docMk/>
            <pc:sldMk cId="944079568" sldId="316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10:53:09.764" v="27655" actId="20577"/>
          <ac:spMkLst>
            <pc:docMk/>
            <pc:sldMk cId="944079568" sldId="316"/>
            <ac:spMk id="7" creationId="{FFE5327A-5B55-4902-9ADC-537A29A1B575}"/>
          </ac:spMkLst>
        </pc:spChg>
        <pc:picChg chg="del">
          <ac:chgData name="Mad Maх" userId="f66836607fd6dee2" providerId="LiveId" clId="{2CFF9B0A-05FE-45A2-B1A9-3A5E3C62C21A}" dt="2021-03-19T10:43:09.855" v="27013" actId="478"/>
          <ac:picMkLst>
            <pc:docMk/>
            <pc:sldMk cId="944079568" sldId="316"/>
            <ac:picMk id="5" creationId="{F1CE6A3B-D8DD-40FB-BC24-17A753A472C9}"/>
          </ac:picMkLst>
        </pc:picChg>
        <pc:picChg chg="add del mod">
          <ac:chgData name="Mad Maх" userId="f66836607fd6dee2" providerId="LiveId" clId="{2CFF9B0A-05FE-45A2-B1A9-3A5E3C62C21A}" dt="2021-03-19T10:50:17.392" v="27548" actId="478"/>
          <ac:picMkLst>
            <pc:docMk/>
            <pc:sldMk cId="944079568" sldId="316"/>
            <ac:picMk id="8" creationId="{0A7EA5AC-85AE-43FA-8D63-C42C404DF321}"/>
          </ac:picMkLst>
        </pc:picChg>
        <pc:picChg chg="add mod ord">
          <ac:chgData name="Mad Maх" userId="f66836607fd6dee2" providerId="LiveId" clId="{2CFF9B0A-05FE-45A2-B1A9-3A5E3C62C21A}" dt="2021-03-19T10:53:14.781" v="27656" actId="14100"/>
          <ac:picMkLst>
            <pc:docMk/>
            <pc:sldMk cId="944079568" sldId="316"/>
            <ac:picMk id="10" creationId="{FD293F21-39B8-4759-ADC9-3E8FDC66DC15}"/>
          </ac:picMkLst>
        </pc:picChg>
        <pc:picChg chg="del">
          <ac:chgData name="Mad Maх" userId="f66836607fd6dee2" providerId="LiveId" clId="{2CFF9B0A-05FE-45A2-B1A9-3A5E3C62C21A}" dt="2021-03-19T10:44:39.987" v="27277" actId="21"/>
          <ac:picMkLst>
            <pc:docMk/>
            <pc:sldMk cId="944079568" sldId="316"/>
            <ac:picMk id="16" creationId="{5BAAC7BB-4188-4756-8053-5C6B21372669}"/>
          </ac:picMkLst>
        </pc:picChg>
        <pc:picChg chg="add mod">
          <ac:chgData name="Mad Maх" userId="f66836607fd6dee2" providerId="LiveId" clId="{2CFF9B0A-05FE-45A2-B1A9-3A5E3C62C21A}" dt="2021-03-19T10:52:36.153" v="27569" actId="1076"/>
          <ac:picMkLst>
            <pc:docMk/>
            <pc:sldMk cId="944079568" sldId="316"/>
            <ac:picMk id="17" creationId="{8B53FCEA-9E62-4FBF-AFFC-748B8DFB5A67}"/>
          </ac:picMkLst>
        </pc:picChg>
        <pc:picChg chg="add mod">
          <ac:chgData name="Mad Maх" userId="f66836607fd6dee2" providerId="LiveId" clId="{2CFF9B0A-05FE-45A2-B1A9-3A5E3C62C21A}" dt="2021-03-19T10:52:44.829" v="27571" actId="1076"/>
          <ac:picMkLst>
            <pc:docMk/>
            <pc:sldMk cId="944079568" sldId="316"/>
            <ac:picMk id="18" creationId="{82457DEC-46BF-4763-A589-4E7086A43499}"/>
          </ac:picMkLst>
        </pc:picChg>
        <pc:picChg chg="add del mod ord">
          <ac:chgData name="Mad Maх" userId="f66836607fd6dee2" providerId="LiveId" clId="{2CFF9B0A-05FE-45A2-B1A9-3A5E3C62C21A}" dt="2021-03-19T10:51:16.373" v="27555" actId="478"/>
          <ac:picMkLst>
            <pc:docMk/>
            <pc:sldMk cId="944079568" sldId="316"/>
            <ac:picMk id="20" creationId="{664D933B-6ADB-4077-B8A7-114F5326CDF6}"/>
          </ac:picMkLst>
        </pc:picChg>
        <pc:picChg chg="add mod">
          <ac:chgData name="Mad Maх" userId="f66836607fd6dee2" providerId="LiveId" clId="{2CFF9B0A-05FE-45A2-B1A9-3A5E3C62C21A}" dt="2021-03-19T10:52:12.912" v="27564" actId="14861"/>
          <ac:picMkLst>
            <pc:docMk/>
            <pc:sldMk cId="944079568" sldId="316"/>
            <ac:picMk id="22" creationId="{8BAC849B-9930-4127-BF75-0C50A013A787}"/>
          </ac:picMkLst>
        </pc:picChg>
      </pc:sldChg>
      <pc:sldChg chg="addSp delSp modSp add mod">
        <pc:chgData name="Mad Maх" userId="f66836607fd6dee2" providerId="LiveId" clId="{2CFF9B0A-05FE-45A2-B1A9-3A5E3C62C21A}" dt="2021-03-19T11:30:47.077" v="30236" actId="20577"/>
        <pc:sldMkLst>
          <pc:docMk/>
          <pc:sldMk cId="217892242" sldId="317"/>
        </pc:sldMkLst>
        <pc:spChg chg="mod">
          <ac:chgData name="Mad Maх" userId="f66836607fd6dee2" providerId="LiveId" clId="{2CFF9B0A-05FE-45A2-B1A9-3A5E3C62C21A}" dt="2021-03-19T11:30:47.077" v="30236" actId="20577"/>
          <ac:spMkLst>
            <pc:docMk/>
            <pc:sldMk cId="217892242" sldId="317"/>
            <ac:spMk id="4" creationId="{1D5116A9-5E65-4B07-8B90-D14FCAD1461A}"/>
          </ac:spMkLst>
        </pc:spChg>
        <pc:spChg chg="mod">
          <ac:chgData name="Mad Maх" userId="f66836607fd6dee2" providerId="LiveId" clId="{2CFF9B0A-05FE-45A2-B1A9-3A5E3C62C21A}" dt="2021-03-19T10:59:37.542" v="28245" actId="20577"/>
          <ac:spMkLst>
            <pc:docMk/>
            <pc:sldMk cId="217892242" sldId="317"/>
            <ac:spMk id="6" creationId="{D566B882-CB53-4E12-AF2E-F594985FA2B6}"/>
          </ac:spMkLst>
        </pc:spChg>
        <pc:spChg chg="mod">
          <ac:chgData name="Mad Maх" userId="f66836607fd6dee2" providerId="LiveId" clId="{2CFF9B0A-05FE-45A2-B1A9-3A5E3C62C21A}" dt="2021-03-19T10:56:17.318" v="27817" actId="20577"/>
          <ac:spMkLst>
            <pc:docMk/>
            <pc:sldMk cId="217892242" sldId="317"/>
            <ac:spMk id="7" creationId="{FFE5327A-5B55-4902-9ADC-537A29A1B575}"/>
          </ac:spMkLst>
        </pc:spChg>
        <pc:picChg chg="add mod">
          <ac:chgData name="Mad Maх" userId="f66836607fd6dee2" providerId="LiveId" clId="{2CFF9B0A-05FE-45A2-B1A9-3A5E3C62C21A}" dt="2021-03-19T10:59:10.325" v="28179" actId="14861"/>
          <ac:picMkLst>
            <pc:docMk/>
            <pc:sldMk cId="217892242" sldId="317"/>
            <ac:picMk id="5" creationId="{6649A4CC-750F-4A65-A93D-35EA93C4EF5E}"/>
          </ac:picMkLst>
        </pc:picChg>
        <pc:picChg chg="del">
          <ac:chgData name="Mad Maх" userId="f66836607fd6dee2" providerId="LiveId" clId="{2CFF9B0A-05FE-45A2-B1A9-3A5E3C62C21A}" dt="2021-03-19T10:54:20.269" v="27659" actId="478"/>
          <ac:picMkLst>
            <pc:docMk/>
            <pc:sldMk cId="217892242" sldId="317"/>
            <ac:picMk id="10" creationId="{FD293F21-39B8-4759-ADC9-3E8FDC66DC15}"/>
          </ac:picMkLst>
        </pc:picChg>
        <pc:picChg chg="del">
          <ac:chgData name="Mad Maх" userId="f66836607fd6dee2" providerId="LiveId" clId="{2CFF9B0A-05FE-45A2-B1A9-3A5E3C62C21A}" dt="2021-03-19T10:57:31.950" v="27995" actId="478"/>
          <ac:picMkLst>
            <pc:docMk/>
            <pc:sldMk cId="217892242" sldId="317"/>
            <ac:picMk id="17" creationId="{8B53FCEA-9E62-4FBF-AFFC-748B8DFB5A67}"/>
          </ac:picMkLst>
        </pc:picChg>
        <pc:picChg chg="del">
          <ac:chgData name="Mad Maх" userId="f66836607fd6dee2" providerId="LiveId" clId="{2CFF9B0A-05FE-45A2-B1A9-3A5E3C62C21A}" dt="2021-03-19T10:57:33.341" v="27996" actId="478"/>
          <ac:picMkLst>
            <pc:docMk/>
            <pc:sldMk cId="217892242" sldId="317"/>
            <ac:picMk id="18" creationId="{82457DEC-46BF-4763-A589-4E7086A43499}"/>
          </ac:picMkLst>
        </pc:picChg>
        <pc:picChg chg="del">
          <ac:chgData name="Mad Maх" userId="f66836607fd6dee2" providerId="LiveId" clId="{2CFF9B0A-05FE-45A2-B1A9-3A5E3C62C21A}" dt="2021-03-19T10:54:19.191" v="27658" actId="478"/>
          <ac:picMkLst>
            <pc:docMk/>
            <pc:sldMk cId="217892242" sldId="317"/>
            <ac:picMk id="22" creationId="{8BAC849B-9930-4127-BF75-0C50A013A787}"/>
          </ac:picMkLst>
        </pc:picChg>
      </pc:sldChg>
      <pc:sldChg chg="addSp modSp add mod">
        <pc:chgData name="Mad Maх" userId="f66836607fd6dee2" providerId="LiveId" clId="{2CFF9B0A-05FE-45A2-B1A9-3A5E3C62C21A}" dt="2021-03-19T11:31:18.688" v="30253" actId="20577"/>
        <pc:sldMkLst>
          <pc:docMk/>
          <pc:sldMk cId="2561860131" sldId="318"/>
        </pc:sldMkLst>
        <pc:spChg chg="mod">
          <ac:chgData name="Mad Maх" userId="f66836607fd6dee2" providerId="LiveId" clId="{2CFF9B0A-05FE-45A2-B1A9-3A5E3C62C21A}" dt="2021-03-19T11:31:18.688" v="30253" actId="20577"/>
          <ac:spMkLst>
            <pc:docMk/>
            <pc:sldMk cId="2561860131" sldId="318"/>
            <ac:spMk id="2" creationId="{CCBEF702-0D74-4AC0-B94F-31F4194849CB}"/>
          </ac:spMkLst>
        </pc:spChg>
        <pc:picChg chg="add mod">
          <ac:chgData name="Mad Maх" userId="f66836607fd6dee2" providerId="LiveId" clId="{2CFF9B0A-05FE-45A2-B1A9-3A5E3C62C21A}" dt="2021-03-19T11:30:51.501" v="30237" actId="1076"/>
          <ac:picMkLst>
            <pc:docMk/>
            <pc:sldMk cId="2561860131" sldId="318"/>
            <ac:picMk id="4" creationId="{8414E917-96F8-4C59-ABB9-FD70D62F7B55}"/>
          </ac:picMkLst>
        </pc:picChg>
      </pc:sldChg>
    </pc:docChg>
  </pc:docChgLst>
  <pc:docChgLst>
    <pc:chgData name="Mad MaXXX" userId="3d22257b055fcfd3" providerId="LiveId" clId="{124EB372-F9E3-46BF-8754-23E365FD3F00}"/>
    <pc:docChg chg="undo custSel addSld delSld modSld sldOrd">
      <pc:chgData name="Mad MaXXX" userId="3d22257b055fcfd3" providerId="LiveId" clId="{124EB372-F9E3-46BF-8754-23E365FD3F00}" dt="2021-12-13T20:43:01.346" v="2456" actId="20577"/>
      <pc:docMkLst>
        <pc:docMk/>
      </pc:docMkLst>
      <pc:sldChg chg="modSp">
        <pc:chgData name="Mad MaXXX" userId="3d22257b055fcfd3" providerId="LiveId" clId="{124EB372-F9E3-46BF-8754-23E365FD3F00}" dt="2021-12-13T20:01:24.788" v="0"/>
        <pc:sldMkLst>
          <pc:docMk/>
          <pc:sldMk cId="3568559002" sldId="262"/>
        </pc:sldMkLst>
        <pc:graphicFrameChg chg="mod">
          <ac:chgData name="Mad MaXXX" userId="3d22257b055fcfd3" providerId="LiveId" clId="{124EB372-F9E3-46BF-8754-23E365FD3F00}" dt="2021-12-13T20:01:24.788" v="0"/>
          <ac:graphicFrameMkLst>
            <pc:docMk/>
            <pc:sldMk cId="3568559002" sldId="262"/>
            <ac:graphicFrameMk id="5" creationId="{74DAF712-D580-435D-AD62-92C96F5484B5}"/>
          </ac:graphicFrameMkLst>
        </pc:graphicFrameChg>
      </pc:sldChg>
      <pc:sldChg chg="del">
        <pc:chgData name="Mad MaXXX" userId="3d22257b055fcfd3" providerId="LiveId" clId="{124EB372-F9E3-46BF-8754-23E365FD3F00}" dt="2021-12-13T20:02:34.858" v="1" actId="2696"/>
        <pc:sldMkLst>
          <pc:docMk/>
          <pc:sldMk cId="625552632" sldId="263"/>
        </pc:sldMkLst>
      </pc:sldChg>
      <pc:sldChg chg="del">
        <pc:chgData name="Mad MaXXX" userId="3d22257b055fcfd3" providerId="LiveId" clId="{124EB372-F9E3-46BF-8754-23E365FD3F00}" dt="2021-12-13T20:02:37.380" v="2" actId="2696"/>
        <pc:sldMkLst>
          <pc:docMk/>
          <pc:sldMk cId="1325010148" sldId="268"/>
        </pc:sldMkLst>
      </pc:sldChg>
      <pc:sldChg chg="del">
        <pc:chgData name="Mad MaXXX" userId="3d22257b055fcfd3" providerId="LiveId" clId="{124EB372-F9E3-46BF-8754-23E365FD3F00}" dt="2021-12-13T20:02:39.133" v="3" actId="2696"/>
        <pc:sldMkLst>
          <pc:docMk/>
          <pc:sldMk cId="2184309129" sldId="280"/>
        </pc:sldMkLst>
      </pc:sldChg>
      <pc:sldChg chg="del">
        <pc:chgData name="Mad MaXXX" userId="3d22257b055fcfd3" providerId="LiveId" clId="{124EB372-F9E3-46BF-8754-23E365FD3F00}" dt="2021-12-13T20:02:42.506" v="4" actId="2696"/>
        <pc:sldMkLst>
          <pc:docMk/>
          <pc:sldMk cId="3453718360" sldId="281"/>
        </pc:sldMkLst>
      </pc:sldChg>
      <pc:sldChg chg="del">
        <pc:chgData name="Mad MaXXX" userId="3d22257b055fcfd3" providerId="LiveId" clId="{124EB372-F9E3-46BF-8754-23E365FD3F00}" dt="2021-12-13T20:02:45.191" v="5" actId="2696"/>
        <pc:sldMkLst>
          <pc:docMk/>
          <pc:sldMk cId="1923155964" sldId="282"/>
        </pc:sldMkLst>
      </pc:sldChg>
      <pc:sldChg chg="del">
        <pc:chgData name="Mad MaXXX" userId="3d22257b055fcfd3" providerId="LiveId" clId="{124EB372-F9E3-46BF-8754-23E365FD3F00}" dt="2021-12-13T20:02:51.230" v="7" actId="2696"/>
        <pc:sldMkLst>
          <pc:docMk/>
          <pc:sldMk cId="3466106946" sldId="284"/>
        </pc:sldMkLst>
      </pc:sldChg>
      <pc:sldChg chg="del">
        <pc:chgData name="Mad MaXXX" userId="3d22257b055fcfd3" providerId="LiveId" clId="{124EB372-F9E3-46BF-8754-23E365FD3F00}" dt="2021-12-13T20:14:11.165" v="966" actId="2696"/>
        <pc:sldMkLst>
          <pc:docMk/>
          <pc:sldMk cId="3600749065" sldId="286"/>
        </pc:sldMkLst>
      </pc:sldChg>
      <pc:sldChg chg="del">
        <pc:chgData name="Mad MaXXX" userId="3d22257b055fcfd3" providerId="LiveId" clId="{124EB372-F9E3-46BF-8754-23E365FD3F00}" dt="2021-12-13T20:14:36.775" v="969" actId="2696"/>
        <pc:sldMkLst>
          <pc:docMk/>
          <pc:sldMk cId="1556965263" sldId="288"/>
        </pc:sldMkLst>
      </pc:sldChg>
      <pc:sldChg chg="del">
        <pc:chgData name="Mad MaXXX" userId="3d22257b055fcfd3" providerId="LiveId" clId="{124EB372-F9E3-46BF-8754-23E365FD3F00}" dt="2021-12-13T20:15:00.055" v="970" actId="2696"/>
        <pc:sldMkLst>
          <pc:docMk/>
          <pc:sldMk cId="3939690667" sldId="289"/>
        </pc:sldMkLst>
      </pc:sldChg>
      <pc:sldChg chg="del">
        <pc:chgData name="Mad MaXXX" userId="3d22257b055fcfd3" providerId="LiveId" clId="{124EB372-F9E3-46BF-8754-23E365FD3F00}" dt="2021-12-13T20:15:02.937" v="971" actId="2696"/>
        <pc:sldMkLst>
          <pc:docMk/>
          <pc:sldMk cId="2785614698" sldId="290"/>
        </pc:sldMkLst>
      </pc:sldChg>
      <pc:sldChg chg="del">
        <pc:chgData name="Mad MaXXX" userId="3d22257b055fcfd3" providerId="LiveId" clId="{124EB372-F9E3-46BF-8754-23E365FD3F00}" dt="2021-12-13T20:15:15.536" v="973" actId="2696"/>
        <pc:sldMkLst>
          <pc:docMk/>
          <pc:sldMk cId="940471338" sldId="291"/>
        </pc:sldMkLst>
      </pc:sldChg>
      <pc:sldChg chg="del">
        <pc:chgData name="Mad MaXXX" userId="3d22257b055fcfd3" providerId="LiveId" clId="{124EB372-F9E3-46BF-8754-23E365FD3F00}" dt="2021-12-13T20:15:19.851" v="974" actId="2696"/>
        <pc:sldMkLst>
          <pc:docMk/>
          <pc:sldMk cId="2319131248" sldId="292"/>
        </pc:sldMkLst>
      </pc:sldChg>
      <pc:sldChg chg="del">
        <pc:chgData name="Mad MaXXX" userId="3d22257b055fcfd3" providerId="LiveId" clId="{124EB372-F9E3-46BF-8754-23E365FD3F00}" dt="2021-12-13T20:15:23.794" v="975" actId="2696"/>
        <pc:sldMkLst>
          <pc:docMk/>
          <pc:sldMk cId="288950306" sldId="293"/>
        </pc:sldMkLst>
      </pc:sldChg>
      <pc:sldChg chg="del">
        <pc:chgData name="Mad MaXXX" userId="3d22257b055fcfd3" providerId="LiveId" clId="{124EB372-F9E3-46BF-8754-23E365FD3F00}" dt="2021-12-13T20:15:30.577" v="977" actId="2696"/>
        <pc:sldMkLst>
          <pc:docMk/>
          <pc:sldMk cId="4114179129" sldId="294"/>
        </pc:sldMkLst>
      </pc:sldChg>
      <pc:sldChg chg="ord">
        <pc:chgData name="Mad MaXXX" userId="3d22257b055fcfd3" providerId="LiveId" clId="{124EB372-F9E3-46BF-8754-23E365FD3F00}" dt="2021-12-13T20:14:27.030" v="968"/>
        <pc:sldMkLst>
          <pc:docMk/>
          <pc:sldMk cId="452088840" sldId="295"/>
        </pc:sldMkLst>
      </pc:sldChg>
      <pc:sldChg chg="del">
        <pc:chgData name="Mad MaXXX" userId="3d22257b055fcfd3" providerId="LiveId" clId="{124EB372-F9E3-46BF-8754-23E365FD3F00}" dt="2021-12-13T20:15:27.237" v="976" actId="2696"/>
        <pc:sldMkLst>
          <pc:docMk/>
          <pc:sldMk cId="2193658684" sldId="296"/>
        </pc:sldMkLst>
      </pc:sldChg>
      <pc:sldChg chg="del">
        <pc:chgData name="Mad MaXXX" userId="3d22257b055fcfd3" providerId="LiveId" clId="{124EB372-F9E3-46BF-8754-23E365FD3F00}" dt="2021-12-13T20:15:33.469" v="978" actId="2696"/>
        <pc:sldMkLst>
          <pc:docMk/>
          <pc:sldMk cId="4082816169" sldId="297"/>
        </pc:sldMkLst>
      </pc:sldChg>
      <pc:sldChg chg="del">
        <pc:chgData name="Mad MaXXX" userId="3d22257b055fcfd3" providerId="LiveId" clId="{124EB372-F9E3-46BF-8754-23E365FD3F00}" dt="2021-12-13T20:15:36.737" v="979" actId="2696"/>
        <pc:sldMkLst>
          <pc:docMk/>
          <pc:sldMk cId="2099301368" sldId="298"/>
        </pc:sldMkLst>
      </pc:sldChg>
      <pc:sldChg chg="del">
        <pc:chgData name="Mad MaXXX" userId="3d22257b055fcfd3" providerId="LiveId" clId="{124EB372-F9E3-46BF-8754-23E365FD3F00}" dt="2021-12-13T20:15:42.017" v="980" actId="2696"/>
        <pc:sldMkLst>
          <pc:docMk/>
          <pc:sldMk cId="2092676590" sldId="299"/>
        </pc:sldMkLst>
      </pc:sldChg>
      <pc:sldChg chg="del">
        <pc:chgData name="Mad MaXXX" userId="3d22257b055fcfd3" providerId="LiveId" clId="{124EB372-F9E3-46BF-8754-23E365FD3F00}" dt="2021-12-13T20:15:46.302" v="981" actId="2696"/>
        <pc:sldMkLst>
          <pc:docMk/>
          <pc:sldMk cId="2415222396" sldId="300"/>
        </pc:sldMkLst>
      </pc:sldChg>
      <pc:sldChg chg="modSp mod">
        <pc:chgData name="Mad MaXXX" userId="3d22257b055fcfd3" providerId="LiveId" clId="{124EB372-F9E3-46BF-8754-23E365FD3F00}" dt="2021-12-13T20:43:01.346" v="2456" actId="20577"/>
        <pc:sldMkLst>
          <pc:docMk/>
          <pc:sldMk cId="2561860131" sldId="318"/>
        </pc:sldMkLst>
        <pc:spChg chg="mod">
          <ac:chgData name="Mad MaXXX" userId="3d22257b055fcfd3" providerId="LiveId" clId="{124EB372-F9E3-46BF-8754-23E365FD3F00}" dt="2021-12-13T20:43:01.346" v="2456" actId="20577"/>
          <ac:spMkLst>
            <pc:docMk/>
            <pc:sldMk cId="2561860131" sldId="318"/>
            <ac:spMk id="2" creationId="{CCBEF702-0D74-4AC0-B94F-31F4194849CB}"/>
          </ac:spMkLst>
        </pc:spChg>
      </pc:sldChg>
      <pc:sldChg chg="del">
        <pc:chgData name="Mad MaXXX" userId="3d22257b055fcfd3" providerId="LiveId" clId="{124EB372-F9E3-46BF-8754-23E365FD3F00}" dt="2021-12-13T20:15:07.463" v="972" actId="2696"/>
        <pc:sldMkLst>
          <pc:docMk/>
          <pc:sldMk cId="3123568922" sldId="319"/>
        </pc:sldMkLst>
      </pc:sldChg>
      <pc:sldChg chg="del">
        <pc:chgData name="Mad MaXXX" userId="3d22257b055fcfd3" providerId="LiveId" clId="{124EB372-F9E3-46BF-8754-23E365FD3F00}" dt="2021-12-13T20:02:47.577" v="6" actId="2696"/>
        <pc:sldMkLst>
          <pc:docMk/>
          <pc:sldMk cId="2267195066" sldId="320"/>
        </pc:sldMkLst>
      </pc:sldChg>
      <pc:sldChg chg="addSp delSp modSp add mod">
        <pc:chgData name="Mad MaXXX" userId="3d22257b055fcfd3" providerId="LiveId" clId="{124EB372-F9E3-46BF-8754-23E365FD3F00}" dt="2021-12-13T20:13:40.987" v="965" actId="20577"/>
        <pc:sldMkLst>
          <pc:docMk/>
          <pc:sldMk cId="83469464" sldId="323"/>
        </pc:sldMkLst>
        <pc:spChg chg="mod">
          <ac:chgData name="Mad MaXXX" userId="3d22257b055fcfd3" providerId="LiveId" clId="{124EB372-F9E3-46BF-8754-23E365FD3F00}" dt="2021-12-13T20:13:40.987" v="965" actId="20577"/>
          <ac:spMkLst>
            <pc:docMk/>
            <pc:sldMk cId="83469464" sldId="323"/>
            <ac:spMk id="6" creationId="{D566B882-CB53-4E12-AF2E-F594985FA2B6}"/>
          </ac:spMkLst>
        </pc:spChg>
        <pc:spChg chg="mod">
          <ac:chgData name="Mad MaXXX" userId="3d22257b055fcfd3" providerId="LiveId" clId="{124EB372-F9E3-46BF-8754-23E365FD3F00}" dt="2021-12-13T20:03:23.577" v="81" actId="20577"/>
          <ac:spMkLst>
            <pc:docMk/>
            <pc:sldMk cId="83469464" sldId="323"/>
            <ac:spMk id="7" creationId="{FFE5327A-5B55-4902-9ADC-537A29A1B575}"/>
          </ac:spMkLst>
        </pc:spChg>
        <pc:picChg chg="del">
          <ac:chgData name="Mad MaXXX" userId="3d22257b055fcfd3" providerId="LiveId" clId="{124EB372-F9E3-46BF-8754-23E365FD3F00}" dt="2021-12-13T20:03:25.989" v="82" actId="478"/>
          <ac:picMkLst>
            <pc:docMk/>
            <pc:sldMk cId="83469464" sldId="323"/>
            <ac:picMk id="3" creationId="{2197829A-EA17-4808-A647-37A8288BA12B}"/>
          </ac:picMkLst>
        </pc:picChg>
        <pc:picChg chg="add mod">
          <ac:chgData name="Mad MaXXX" userId="3d22257b055fcfd3" providerId="LiveId" clId="{124EB372-F9E3-46BF-8754-23E365FD3F00}" dt="2021-12-13T20:07:15.198" v="118" actId="14100"/>
          <ac:picMkLst>
            <pc:docMk/>
            <pc:sldMk cId="83469464" sldId="323"/>
            <ac:picMk id="4" creationId="{2EC6FB97-9554-4131-A80F-10680DC633D4}"/>
          </ac:picMkLst>
        </pc:picChg>
        <pc:picChg chg="add del mod">
          <ac:chgData name="Mad MaXXX" userId="3d22257b055fcfd3" providerId="LiveId" clId="{124EB372-F9E3-46BF-8754-23E365FD3F00}" dt="2021-12-13T20:08:11.150" v="143" actId="21"/>
          <ac:picMkLst>
            <pc:docMk/>
            <pc:sldMk cId="83469464" sldId="323"/>
            <ac:picMk id="8" creationId="{F8BE4DBC-2E29-42AD-BA6D-82E4F289E6CC}"/>
          </ac:picMkLst>
        </pc:picChg>
        <pc:picChg chg="del">
          <ac:chgData name="Mad MaXXX" userId="3d22257b055fcfd3" providerId="LiveId" clId="{124EB372-F9E3-46BF-8754-23E365FD3F00}" dt="2021-12-13T20:03:27.774" v="83" actId="478"/>
          <ac:picMkLst>
            <pc:docMk/>
            <pc:sldMk cId="83469464" sldId="323"/>
            <ac:picMk id="9" creationId="{FBBFDE77-A1A0-4353-BD6B-7B639A5DE412}"/>
          </ac:picMkLst>
        </pc:picChg>
        <pc:picChg chg="add mod">
          <ac:chgData name="Mad MaXXX" userId="3d22257b055fcfd3" providerId="LiveId" clId="{124EB372-F9E3-46BF-8754-23E365FD3F00}" dt="2021-12-13T20:08:37.674" v="147" actId="1076"/>
          <ac:picMkLst>
            <pc:docMk/>
            <pc:sldMk cId="83469464" sldId="323"/>
            <ac:picMk id="14" creationId="{7F7E7C4E-F816-4DA9-8649-22E99955B3E0}"/>
          </ac:picMkLst>
        </pc:picChg>
        <pc:picChg chg="del">
          <ac:chgData name="Mad MaXXX" userId="3d22257b055fcfd3" providerId="LiveId" clId="{124EB372-F9E3-46BF-8754-23E365FD3F00}" dt="2021-12-13T20:06:35.975" v="91" actId="478"/>
          <ac:picMkLst>
            <pc:docMk/>
            <pc:sldMk cId="83469464" sldId="323"/>
            <ac:picMk id="17" creationId="{F2868D56-6188-43F5-9E1F-0A7FBB494D38}"/>
          </ac:picMkLst>
        </pc:picChg>
        <pc:picChg chg="add mod">
          <ac:chgData name="Mad MaXXX" userId="3d22257b055fcfd3" providerId="LiveId" clId="{124EB372-F9E3-46BF-8754-23E365FD3F00}" dt="2021-12-13T20:12:45.708" v="794" actId="1076"/>
          <ac:picMkLst>
            <pc:docMk/>
            <pc:sldMk cId="83469464" sldId="323"/>
            <ac:picMk id="18" creationId="{29B93FD7-CA10-4932-BDD5-32C6B336B3DA}"/>
          </ac:picMkLst>
        </pc:picChg>
        <pc:picChg chg="del">
          <ac:chgData name="Mad MaXXX" userId="3d22257b055fcfd3" providerId="LiveId" clId="{124EB372-F9E3-46BF-8754-23E365FD3F00}" dt="2021-12-13T20:11:09.580" v="587" actId="21"/>
          <ac:picMkLst>
            <pc:docMk/>
            <pc:sldMk cId="83469464" sldId="323"/>
            <ac:picMk id="19" creationId="{0725EA88-6DFB-49FA-ACF9-DC797CA79891}"/>
          </ac:picMkLst>
        </pc:picChg>
      </pc:sldChg>
      <pc:sldChg chg="addSp delSp modSp add mod">
        <pc:chgData name="Mad MaXXX" userId="3d22257b055fcfd3" providerId="LiveId" clId="{124EB372-F9E3-46BF-8754-23E365FD3F00}" dt="2021-12-13T20:38:08.252" v="2181" actId="1076"/>
        <pc:sldMkLst>
          <pc:docMk/>
          <pc:sldMk cId="1116724360" sldId="324"/>
        </pc:sldMkLst>
        <pc:spChg chg="mod">
          <ac:chgData name="Mad MaXXX" userId="3d22257b055fcfd3" providerId="LiveId" clId="{124EB372-F9E3-46BF-8754-23E365FD3F00}" dt="2021-12-13T20:35:04.544" v="2072" actId="20577"/>
          <ac:spMkLst>
            <pc:docMk/>
            <pc:sldMk cId="1116724360" sldId="324"/>
            <ac:spMk id="6" creationId="{D566B882-CB53-4E12-AF2E-F594985FA2B6}"/>
          </ac:spMkLst>
        </pc:spChg>
        <pc:spChg chg="mod">
          <ac:chgData name="Mad MaXXX" userId="3d22257b055fcfd3" providerId="LiveId" clId="{124EB372-F9E3-46BF-8754-23E365FD3F00}" dt="2021-12-13T20:17:42.555" v="1119" actId="20577"/>
          <ac:spMkLst>
            <pc:docMk/>
            <pc:sldMk cId="1116724360" sldId="324"/>
            <ac:spMk id="7" creationId="{FFE5327A-5B55-4902-9ADC-537A29A1B575}"/>
          </ac:spMkLst>
        </pc:spChg>
        <pc:picChg chg="del">
          <ac:chgData name="Mad MaXXX" userId="3d22257b055fcfd3" providerId="LiveId" clId="{124EB372-F9E3-46BF-8754-23E365FD3F00}" dt="2021-12-13T20:26:50.361" v="1120" actId="478"/>
          <ac:picMkLst>
            <pc:docMk/>
            <pc:sldMk cId="1116724360" sldId="324"/>
            <ac:picMk id="3" creationId="{DDBFE19D-0D3D-4A5C-B33A-5DD8E90011E6}"/>
          </ac:picMkLst>
        </pc:picChg>
        <pc:picChg chg="add mod">
          <ac:chgData name="Mad MaXXX" userId="3d22257b055fcfd3" providerId="LiveId" clId="{124EB372-F9E3-46BF-8754-23E365FD3F00}" dt="2021-12-13T20:27:58.554" v="1362" actId="1076"/>
          <ac:picMkLst>
            <pc:docMk/>
            <pc:sldMk cId="1116724360" sldId="324"/>
            <ac:picMk id="4" creationId="{57F99EBF-B589-4BCE-87DB-79139C237E92}"/>
          </ac:picMkLst>
        </pc:picChg>
        <pc:picChg chg="add mod">
          <ac:chgData name="Mad MaXXX" userId="3d22257b055fcfd3" providerId="LiveId" clId="{124EB372-F9E3-46BF-8754-23E365FD3F00}" dt="2021-12-13T20:38:08.252" v="2181" actId="1076"/>
          <ac:picMkLst>
            <pc:docMk/>
            <pc:sldMk cId="1116724360" sldId="324"/>
            <ac:picMk id="8" creationId="{3F444AB6-D8BC-4E07-A40D-51FF7CB2F969}"/>
          </ac:picMkLst>
        </pc:picChg>
        <pc:picChg chg="add mod">
          <ac:chgData name="Mad MaXXX" userId="3d22257b055fcfd3" providerId="LiveId" clId="{124EB372-F9E3-46BF-8754-23E365FD3F00}" dt="2021-12-13T20:38:02.752" v="2180" actId="14861"/>
          <ac:picMkLst>
            <pc:docMk/>
            <pc:sldMk cId="1116724360" sldId="324"/>
            <ac:picMk id="10" creationId="{8C342946-2392-40CE-A326-B4E011A4F801}"/>
          </ac:picMkLst>
        </pc:picChg>
        <pc:picChg chg="del">
          <ac:chgData name="Mad MaXXX" userId="3d22257b055fcfd3" providerId="LiveId" clId="{124EB372-F9E3-46BF-8754-23E365FD3F00}" dt="2021-12-13T20:26:52.735" v="1121" actId="478"/>
          <ac:picMkLst>
            <pc:docMk/>
            <pc:sldMk cId="1116724360" sldId="324"/>
            <ac:picMk id="17" creationId="{8FF9CBF8-C619-4A6E-9DE5-A401377D7574}"/>
          </ac:picMkLst>
        </pc:picChg>
        <pc:picChg chg="del">
          <ac:chgData name="Mad MaXXX" userId="3d22257b055fcfd3" providerId="LiveId" clId="{124EB372-F9E3-46BF-8754-23E365FD3F00}" dt="2021-12-13T20:27:14.541" v="1129" actId="478"/>
          <ac:picMkLst>
            <pc:docMk/>
            <pc:sldMk cId="1116724360" sldId="324"/>
            <ac:picMk id="19" creationId="{0DF8BBEE-5977-4C14-8EC7-28019298A4CC}"/>
          </ac:picMkLst>
        </pc:picChg>
        <pc:picChg chg="del">
          <ac:chgData name="Mad MaXXX" userId="3d22257b055fcfd3" providerId="LiveId" clId="{124EB372-F9E3-46BF-8754-23E365FD3F00}" dt="2021-12-13T20:27:13.805" v="1128" actId="478"/>
          <ac:picMkLst>
            <pc:docMk/>
            <pc:sldMk cId="1116724360" sldId="324"/>
            <ac:picMk id="23" creationId="{5942C2FC-071F-414C-90D1-B0868A4A0961}"/>
          </ac:picMkLst>
        </pc:picChg>
      </pc:sldChg>
      <pc:sldChg chg="addSp delSp modSp add mod">
        <pc:chgData name="Mad MaXXX" userId="3d22257b055fcfd3" providerId="LiveId" clId="{124EB372-F9E3-46BF-8754-23E365FD3F00}" dt="2021-12-13T20:41:33.360" v="2455" actId="20577"/>
        <pc:sldMkLst>
          <pc:docMk/>
          <pc:sldMk cId="2477006546" sldId="325"/>
        </pc:sldMkLst>
        <pc:spChg chg="mod">
          <ac:chgData name="Mad MaXXX" userId="3d22257b055fcfd3" providerId="LiveId" clId="{124EB372-F9E3-46BF-8754-23E365FD3F00}" dt="2021-12-13T20:41:33.360" v="2455" actId="20577"/>
          <ac:spMkLst>
            <pc:docMk/>
            <pc:sldMk cId="2477006546" sldId="325"/>
            <ac:spMk id="6" creationId="{D566B882-CB53-4E12-AF2E-F594985FA2B6}"/>
          </ac:spMkLst>
        </pc:spChg>
        <pc:picChg chg="add mod">
          <ac:chgData name="Mad MaXXX" userId="3d22257b055fcfd3" providerId="LiveId" clId="{124EB372-F9E3-46BF-8754-23E365FD3F00}" dt="2021-12-13T20:41:04.271" v="2428" actId="14100"/>
          <ac:picMkLst>
            <pc:docMk/>
            <pc:sldMk cId="2477006546" sldId="325"/>
            <ac:picMk id="3" creationId="{A396FC76-8735-4883-9D35-14BDA229CC45}"/>
          </ac:picMkLst>
        </pc:picChg>
        <pc:picChg chg="del">
          <ac:chgData name="Mad MaXXX" userId="3d22257b055fcfd3" providerId="LiveId" clId="{124EB372-F9E3-46BF-8754-23E365FD3F00}" dt="2021-12-13T20:35:36.622" v="2076" actId="478"/>
          <ac:picMkLst>
            <pc:docMk/>
            <pc:sldMk cId="2477006546" sldId="325"/>
            <ac:picMk id="4" creationId="{57F99EBF-B589-4BCE-87DB-79139C237E92}"/>
          </ac:picMkLst>
        </pc:picChg>
        <pc:picChg chg="del">
          <ac:chgData name="Mad MaXXX" userId="3d22257b055fcfd3" providerId="LiveId" clId="{124EB372-F9E3-46BF-8754-23E365FD3F00}" dt="2021-12-13T20:38:46.482" v="2255" actId="21"/>
          <ac:picMkLst>
            <pc:docMk/>
            <pc:sldMk cId="2477006546" sldId="325"/>
            <ac:picMk id="8" creationId="{3F444AB6-D8BC-4E07-A40D-51FF7CB2F969}"/>
          </ac:picMkLst>
        </pc:picChg>
        <pc:picChg chg="add mod">
          <ac:chgData name="Mad MaXXX" userId="3d22257b055fcfd3" providerId="LiveId" clId="{124EB372-F9E3-46BF-8754-23E365FD3F00}" dt="2021-12-13T20:37:49.768" v="2178" actId="1076"/>
          <ac:picMkLst>
            <pc:docMk/>
            <pc:sldMk cId="2477006546" sldId="325"/>
            <ac:picMk id="9" creationId="{BF66A6FB-0F29-4AD2-A90C-0008834DDF8B}"/>
          </ac:picMkLst>
        </pc:picChg>
        <pc:picChg chg="del">
          <ac:chgData name="Mad MaXXX" userId="3d22257b055fcfd3" providerId="LiveId" clId="{124EB372-F9E3-46BF-8754-23E365FD3F00}" dt="2021-12-13T20:38:49.435" v="2256" actId="21"/>
          <ac:picMkLst>
            <pc:docMk/>
            <pc:sldMk cId="2477006546" sldId="325"/>
            <ac:picMk id="10" creationId="{8C342946-2392-40CE-A326-B4E011A4F801}"/>
          </ac:picMkLst>
        </pc:picChg>
        <pc:picChg chg="add mod">
          <ac:chgData name="Mad MaXXX" userId="3d22257b055fcfd3" providerId="LiveId" clId="{124EB372-F9E3-46BF-8754-23E365FD3F00}" dt="2021-12-13T20:41:00.557" v="2427" actId="14861"/>
          <ac:picMkLst>
            <pc:docMk/>
            <pc:sldMk cId="2477006546" sldId="325"/>
            <ac:picMk id="16" creationId="{B64FDF3F-B14C-46CF-8358-81A4D45CD9EB}"/>
          </ac:picMkLst>
        </pc:picChg>
        <pc:picChg chg="add mod">
          <ac:chgData name="Mad MaXXX" userId="3d22257b055fcfd3" providerId="LiveId" clId="{124EB372-F9E3-46BF-8754-23E365FD3F00}" dt="2021-12-13T20:40:33.175" v="2419" actId="14861"/>
          <ac:picMkLst>
            <pc:docMk/>
            <pc:sldMk cId="2477006546" sldId="325"/>
            <ac:picMk id="18" creationId="{72F576D7-AE75-471A-8583-63E80AC852F7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49584-122A-4583-BF22-BEED4141D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D79165-1890-4B64-8662-53E927876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C4506E-7F94-4C84-9424-0D1AF31B0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848510-3820-440E-AEF0-BD325EDD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4775B-839D-4A09-A9FA-DE2F4077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18804-2DFA-48AC-974C-5D5A2802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8896D2-4EA0-4AF8-A7EC-F747F3BC0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4E047F-A1FC-4C22-B385-272E859D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4904AA-FF10-49BD-9EA6-4C84EB17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70F036-1886-4AB4-8F09-670C9A6B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4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11E59A-7E6A-461E-B2C9-CCC92916A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24523C-FF4F-4FBC-B7E8-D0D83B3E5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794B4F-A137-4B86-A3D4-63EBAA01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A99152-92AF-497D-8CFC-046D1700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A5919-CCE2-4DC1-8384-B11B1625A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7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E8D44-EA57-4410-901F-C3A906BD9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A8E15A-AF3F-4DC1-8EE1-3B533CF17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A007E-AB9B-4D21-9E9A-63CBBBA2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50CA47-2F77-48DD-B8A0-9A2A2B3C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6288D-8A3A-434A-9C71-4582B2EB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3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D61EE-5993-4E49-AD0E-B668A4C2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579747-AD41-44CC-B83E-87CBFCADA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2BC3DA-965F-4AA4-926B-BCFB0540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B86789-FCAD-4CDC-95C6-828B4D01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F44B26-AEB6-4DFC-833D-1BEF61B3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0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D0D27-D1F5-4970-A22F-867BC5642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3EFA2E-AAF6-4859-B2FA-25F672E8B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3C7295-FC22-4153-A172-6ECEA19FE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77C9CE-5853-4371-9711-EDB5C6595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69FEE7-53DB-4694-8808-81573705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F714D7-65FA-4C37-B720-02534FCA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D2473-7B7C-4BE5-9FFE-B41E28B1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45971C-E6F9-4AFA-A92E-ACC7A7266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3113FB-243B-4F4C-B34A-A69237460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007DF9-90E0-4DA8-BCFD-0326CB87D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FB1C86-6409-4786-B143-8B18ADCC3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EAA91F-88F6-4D02-AF4B-A4A60653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88D842-3151-4A42-BF31-231B8DB0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B4D2F5-2C2A-4A37-A13A-D31651C6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6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B55F0-DCA1-4E44-BE93-C5A4E62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6435E3-F08B-435A-8DE0-92DFFE59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9419AE-E3F3-4104-9B43-D8E65EE4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9CC15E-2184-4594-B315-82FDFF40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23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A859F5-BF08-4AED-96FC-5624ECE4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7787AE-7B48-4023-857A-4D6E4C18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CF1F98-3C22-47B0-9B2C-312D32A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4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1F9CF-A28E-4604-BFD1-280D6AE9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36B0BB-D305-433B-B5F5-0CB6D0117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BA31CF-74E3-44AA-BBE3-1C6FE7275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47BB58-3B2A-4BF9-B6AB-2F92E472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2056FA-AE45-418A-8F8D-70515CB4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35B3D6-D95E-4701-8159-8E89D9F9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2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04A1C-97FE-4731-A147-DBFA4F86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F433D6-BAF6-490E-9CF5-699F771AD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1AFB07-AB67-43E6-9D12-8C6AA236F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2ACE1C-D487-472D-999A-6BD07B05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EAE24-211A-4493-81EB-5FC7C8E756B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CCD186-710D-42AC-8171-88AA3197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EF5DD3-EB13-49FB-9AB1-E0589F8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2FF1A-8F4C-4433-A03D-6B85007A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6D157-0BAA-4B13-A739-6431B33EA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D6C21C-BF09-4AA6-BCA9-835F569A7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EAE24-211A-4493-81EB-5FC7C8E756B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353BD-5D5B-444B-A373-B8D747F0D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FCE1AE-3A7D-4C48-A1D4-F5D7DEADB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218EB-6C20-4959-9091-79471F368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9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&#1088;66.&#1085;&#1072;&#1074;&#1080;&#1075;&#1072;&#1090;&#1086;&#1088;.&#1076;&#1077;&#1090;&#1080;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.png"/><Relationship Id="rId7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7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&#1088;66.&#1085;&#1072;&#1074;&#1080;&#1075;&#1072;&#1090;&#1086;&#1088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4DAF712-D580-435D-AD62-92C96F5484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376406"/>
              </p:ext>
            </p:extLst>
          </p:nvPr>
        </p:nvGraphicFramePr>
        <p:xfrm>
          <a:off x="2374900" y="565150"/>
          <a:ext cx="7994650" cy="607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6162276" imgH="4683923" progId="Word.Document.12">
                  <p:embed/>
                </p:oleObj>
              </mc:Choice>
              <mc:Fallback>
                <p:oleObj name="Document" r:id="rId3" imgW="6162276" imgH="4683923" progId="Word.Document.1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74DAF712-D580-435D-AD62-92C96F5484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4900" y="565150"/>
                        <a:ext cx="7994650" cy="607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79124-5E6F-40BB-AA0B-AC29BC433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506" y="2831254"/>
            <a:ext cx="1826385" cy="15990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3B9CE9-E8CA-4F1B-94DB-1854D6BD9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18" y="856824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59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7455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Ознакомиться с текстом заявления о включении в систему персонифицированного финансирования и формировании сертификата дополнительного образования.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Подать заявление на активацию (получение) сертификата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E502A1-6EBB-4B0C-A184-C4033E6FB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448" y="893174"/>
            <a:ext cx="8628589" cy="55904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14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41028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Ознакомиться с текстом согласия на обработку данных ребенка, в связи с включением ребенка в систему персонифицированного финансирования и нажать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Подать заявление на активацию (получение) сертификата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006E6B-1916-4C00-8C3B-0E474B409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617" y="828000"/>
            <a:ext cx="7011420" cy="547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3FC83FE-0AFA-4686-8EEB-AF740203A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054" y="1866874"/>
            <a:ext cx="6048187" cy="41862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E10AA15-488E-4099-98E6-E1E64F083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298" y="1714474"/>
            <a:ext cx="2387626" cy="2840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2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3" y="798649"/>
            <a:ext cx="3109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администрацией регионального Навигатора не введены ограничения, заявление будет автоматически рассмотрено, сертификат активирован, а средства – зачислены.</a:t>
            </a:r>
          </a:p>
          <a:p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финансировании сертификата в муниципалитете, всегда доступна родителю в личном кабинете в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Управлении сертификатами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 активирован, средства зачислены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879DF5-5B61-4903-9732-8B905CDC1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17" y="3235740"/>
            <a:ext cx="1857370" cy="32895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82A4F1-7C2E-4DBF-BF7A-3D5C2AE2D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349" y="887767"/>
            <a:ext cx="8095711" cy="56375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63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330332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Бумажный сертификат (бланк) не нужен для записи на программы, а вот скачать его, распечатать на цветном принтере и подарить ребенку можно – будет приятно!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скачивания нажать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Скачать бумажный сертификат, чтобы подарить ребенку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6649D6-7DC9-49DD-8ED6-1EAA3D3AF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46" y="2304900"/>
            <a:ext cx="2219325" cy="2952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B13087-E72C-4694-992B-520E7A321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846" y="2710939"/>
            <a:ext cx="2453274" cy="34772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E21EBB-86D9-43DF-AA06-45EF4AC733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4172" y="911800"/>
            <a:ext cx="7885576" cy="54430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25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235974" y="828000"/>
            <a:ext cx="2949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Подавая заявку на программу, обучение по которой можно оплатить сертификатом, родителю предлагается сразу: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Подать заявление о включении ребенка в систему персонифицированного финансирования и формировании сертификата дополнительного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Дать согласие на обработку персональных данных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Выбрать программу по сертификату и сразу получить сертификат? Да!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8BE415-AF33-46C7-B273-9ED3C90CD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738" y="912672"/>
            <a:ext cx="8671288" cy="50326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12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235974" y="828000"/>
            <a:ext cx="4352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подаче заявки на программу, обучение по которой можно оплатить сертификатом, родителю предлагается сразу: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подать заявление о включении ребенка в систему персонифицированного финансирования, формировании и активации сертификата дополнительного образования, дать согласие на обработку данных.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Заявка поступит организатору, а у ребенка сразу появится сертификат со средствами.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Выбрать программу по сертификату и сразу получить сертификат? Да!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3A19AC-44DF-4CF4-96F4-7B88C818D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916" y="847139"/>
            <a:ext cx="7098121" cy="48994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45847E-C773-4D97-96AC-954B5C2DF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443" y="3511273"/>
            <a:ext cx="4551642" cy="26992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65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82768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оформлении заявки на обучение ребенка с применением средств сертификата, в момент, когда организатор программы обработал заявку, применил сертификат и подготовил договор на обучение, родителю доступна информация о том, что: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заявка подтверждена организатором;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счете сертификата заблокированы средства, которые понадобятся для оплаты обучения;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 может проверить: есть ли подготовленный для него договор, если есть – подписать договор не выходя из дома и самостоятельно зачислить своего ребенка на обучение.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этого перейти в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найти договор на обучение?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95CB77-6ECD-43EC-A772-11D1876AF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649" y="909430"/>
            <a:ext cx="8735425" cy="5278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AAA8C6-96F7-4F6D-8510-4D18E8888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635" y="5399810"/>
            <a:ext cx="938845" cy="279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037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82768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Найти нужный договор (если их несколько).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ознакомиться с данными ребенка, данными программы и группы, в которой предполагается обучение, данными организатора, предлагающего заключить договор и стоимостью услуг.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узнать подробнее о договоре?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61B44E-2475-474D-96D2-59F004958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649" y="929292"/>
            <a:ext cx="8760290" cy="52588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8A0F8D-1F67-410B-8DC9-54C1664B8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16" y="1675026"/>
            <a:ext cx="1542853" cy="2964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EDAE73C-5764-441D-AEA5-65519E2335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62" y="3758949"/>
            <a:ext cx="5351392" cy="278249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2158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82768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хочется скачать бумажный бланк договора, изучить его содержимое, распечатать договор на принтере и явиться с бланком в учреждение, чтобы подписать договор в бумажном виде. 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скачать и распечатать договор?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1997F0-AB6A-414F-87E6-9503F8E82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295" y="956839"/>
            <a:ext cx="8707731" cy="5231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D726BA-F2ED-4023-9658-9B74F0BF7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31" y="1112622"/>
            <a:ext cx="1708051" cy="3105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8A948B-241F-44F8-92C9-DCAA58207F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418" y="2757837"/>
            <a:ext cx="3892451" cy="384816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53504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8276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 не обязательно скачивать, распечатывать и нести в учреждение. 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Используя возможности личного кабинета в Навигаторе родитель может самостоятельно подписать подготовленный для него организатором договор, и сам зачислить ребенка на обучение не выходя из дома.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этого нужно нажать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на рисунке справа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подписать договор в электронном виде, не выходя из дома?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CE6A3B-D8DD-40FB-BC24-17A753A47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0283" y="889233"/>
            <a:ext cx="8745744" cy="5267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AAC7BB-4188-4756-8053-5C6B21372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93" y="3457552"/>
            <a:ext cx="2222362" cy="3395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91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235975" y="828001"/>
            <a:ext cx="393519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Пройти на сайт </a:t>
            </a:r>
            <a:r>
              <a:rPr 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р66.навигатор.дети</a:t>
            </a:r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на </a:t>
            </a: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открывшейся форме заполнить поля:</a:t>
            </a:r>
          </a:p>
          <a:p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Муниципалитет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Фамилию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Имя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Отчество</a:t>
            </a: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Номер мобильного телефона</a:t>
            </a:r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(для связи при обработке заявок)</a:t>
            </a: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Пароль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(выбрать самостоятельно)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Ознакомиться с правилами пользования сайтом, выразить с ними свое согласие и</a:t>
            </a: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</a:t>
            </a:r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Подтвердить свой электронный адрес, пройдя по ссылке, полученной после нажатия Зарегистрироваться на указанный при регистрации </a:t>
            </a:r>
            <a:r>
              <a:rPr lang="en-US" sz="13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зарегистрироваться в Навигаторе?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C6FB97-9554-4131-A80F-10680DC63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158" y="789420"/>
            <a:ext cx="7685867" cy="53204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7E7C4E-F816-4DA9-8649-22E99955B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420" y="1246203"/>
            <a:ext cx="1066800" cy="228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9B93FD7-CA10-4932-BDD5-32C6B336B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63" y="4486526"/>
            <a:ext cx="2239561" cy="5402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69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82768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Ещё раз ознакомиться с условиями договора и нажать  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договор вступил в силу.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не готов подписать.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подписания договор вступит в силу, а ребенок будет автоматически зачислен на обучение по программе в Навигаторе.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подписать договор в электронном виде, не выходя из дома?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AAC7BB-4188-4756-8053-5C6B21372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93" y="1301581"/>
            <a:ext cx="2222362" cy="3395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9A2BD8-B269-442B-9985-B6F6C5395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648" y="916477"/>
            <a:ext cx="8793377" cy="52716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B1DEE3-93EF-43B7-A734-377BF818E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393" y="1913658"/>
            <a:ext cx="1341517" cy="4813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684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82768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текущем состоянии договора всегда доступна родителю в личном кабинете.</a:t>
            </a:r>
          </a:p>
          <a:p>
            <a:endParaRPr lang="ru-RU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любой момент нажав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ознакомиться с более подробной информацией о договоре, а нажав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скачать и распечатать бланк.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выглядит действующий договор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53FCEA-9E62-4FBF-AFFC-748B8DFB5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93" y="2015073"/>
            <a:ext cx="1542853" cy="2964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457DEC-46BF-4763-A589-4E7086A43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93" y="2981453"/>
            <a:ext cx="1605138" cy="3154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BAC849B-9930-4127-BF75-0C50A013A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4802" y="918845"/>
            <a:ext cx="8786666" cy="52693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293F21-39B8-4759-ADC9-3E8FDC66DC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393" y="3712901"/>
            <a:ext cx="4852287" cy="28931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44079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8276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текущем состоянии заявки, оформленной с применением средств сертификата всегда доступна в личном кабинете родителя.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 видит и текущий статус заявки и количество средств сертификата, заблокированных согласно подписанному договору, для дальнейшей оплаты обучения по программе.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выглядит заявка, оформленная с применением средств сертификата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49A4CC-750F-4A65-A93D-35EA93C4E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193" y="900763"/>
            <a:ext cx="8811833" cy="52952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892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EF702-0D74-4AC0-B94F-31F41948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252000"/>
            <a:ext cx="10515600" cy="5940000"/>
          </a:xfrm>
        </p:spPr>
        <p:txBody>
          <a:bodyPr>
            <a:normAutofit/>
          </a:bodyPr>
          <a:lstStyle/>
          <a:p>
            <a:pPr algn="ctr"/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Навигатор дополнительного образования </a:t>
            </a:r>
            <a:b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Свердловской области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р66.навигатор.дети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14E917-96F8-4C59-ABB9-FD70D62F7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924" y="4127442"/>
            <a:ext cx="1488894" cy="13302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0ED606-5418-4B04-B497-07B7C940B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990" y="666000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6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3" y="828000"/>
            <a:ext cx="4905631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на 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открывшейся форме заполнить поля:</a:t>
            </a:r>
          </a:p>
          <a:p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Фамилия</a:t>
            </a: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Указать фамилию ребенка.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Имя</a:t>
            </a: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Указать имя ребенка.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Отчество</a:t>
            </a:r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Указать отчество ребенка.</a:t>
            </a: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День рождения</a:t>
            </a:r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Указать число, месяц и год рождения ребенка.</a:t>
            </a: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Пол</a:t>
            </a: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Указать пол ребенка.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Проверить правильность заполнения и нажать на</a:t>
            </a:r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Повторить, если у родителя несколько детей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добавить ребенка/детей в личный кабинет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97829A-EA17-4808-A647-37A8288BA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239" y="828000"/>
            <a:ext cx="6249798" cy="53026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BFDE77-A1A0-4353-BD6B-7B639A5DE4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956"/>
          <a:stretch/>
        </p:blipFill>
        <p:spPr>
          <a:xfrm>
            <a:off x="5702962" y="1127755"/>
            <a:ext cx="2142056" cy="46024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2868D56-6188-43F5-9E1F-0A7FBB494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91" y="1127755"/>
            <a:ext cx="1436432" cy="5871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25EA88-6DFB-49FA-ACF9-DC797CA798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686" y="4652613"/>
            <a:ext cx="23526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7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3834366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при вводе данных ребенка в Навигатор допущена ошибка, то ее можно исправить с помощью 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Изменить данные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исправить допущенную ошибку нужно:</a:t>
            </a:r>
          </a:p>
          <a:p>
            <a:pPr marL="342900" indent="-342900">
              <a:buAutoNum type="arabicPeriod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на 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Изменить данные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открывшейся форме исправить то, что нужно исправить (ФИО, пол или дату рождения);</a:t>
            </a:r>
          </a:p>
          <a:p>
            <a:pPr marL="342900" indent="-342900">
              <a:buAutoNum type="arabicPeriod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Сохранить</a:t>
            </a:r>
          </a:p>
          <a:p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 не забывать о том, что:</a:t>
            </a: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данные ребенка </a:t>
            </a:r>
            <a:r>
              <a:rPr lang="ru-RU" sz="13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еще не подтверждены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клавиша </a:t>
            </a:r>
            <a:r>
              <a:rPr lang="ru-RU" sz="13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активна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родитель может изменить данные самостоятельно. </a:t>
            </a: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данные ребенка 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уже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подтверждены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клавиша 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активна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чтобы исправить ошибку родителю следует обратиться в службу поддержки Навигатора своего региона.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изменить данные ребенка, если ошибся при вводе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EC3CCD-5DB4-4CF7-A70D-5340907AC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883" y="889065"/>
            <a:ext cx="2962275" cy="55222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2AA9EC-D9F4-4955-B63B-BF8166208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634" y="874427"/>
            <a:ext cx="2669152" cy="55369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8C113C-E618-4631-9B5A-CBCB3DA9A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15" y="3440864"/>
            <a:ext cx="1784083" cy="7680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B30F8C3-4099-40DD-9917-EF9F0F661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116" y="4966673"/>
            <a:ext cx="1784083" cy="7524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5121A05B-2CBE-4507-A33B-566088BD8896}"/>
              </a:ext>
            </a:extLst>
          </p:cNvPr>
          <p:cNvSpPr/>
          <p:nvPr/>
        </p:nvSpPr>
        <p:spPr>
          <a:xfrm>
            <a:off x="7359667" y="3382793"/>
            <a:ext cx="1113938" cy="324000"/>
          </a:xfrm>
          <a:prstGeom prst="rightArrow">
            <a:avLst/>
          </a:prstGeom>
          <a:solidFill>
            <a:srgbClr val="00B05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08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3641419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личном кабинете видно: подтверждены ли данные ребенка в Навигаторе или нет.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подтверждены, то на аватаре отображается зеленый значок в виде галочки и подсказка при наведении курсора на значок, как на рисунке справа: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данные не подтверждены – значок и подсказка другие: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То, что данные ребенка не подтверждены, не помешает родителю оформить заявку в Навигаторе, а вот для зачисления на обучение и получения сертификата подтвердить данные о ребенке в Навигаторе нужно.</a:t>
            </a:r>
          </a:p>
          <a:p>
            <a:endParaRPr lang="ru-RU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 может сделать это в любом учреждении дополнительного образования, представленном в региональном Навигаторе. При себе нужно иметь СНИЛС ребенка и паспорт родителя.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понять: подтверждены или не подтверждены данные ребенка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BFE19D-0D3D-4A5C-B33A-5DD8E9001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848" y="914399"/>
            <a:ext cx="7822189" cy="52749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FF9CBF8-C619-4A6E-9DE5-A401377D7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077" y="1442669"/>
            <a:ext cx="2126192" cy="464795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DF8BBEE-5977-4C14-8EC7-28019298A4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35" y="2177525"/>
            <a:ext cx="619674" cy="5751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942C2FC-071F-414C-90D1-B0868A4A0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035" y="3327600"/>
            <a:ext cx="623809" cy="5982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081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177554" y="828000"/>
            <a:ext cx="28497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поиска программы можно воспользоваться: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Меню направленностей</a:t>
            </a: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Поисковой строкой</a:t>
            </a: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Гибким поиском программ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доступные для детей с ограничениями по здоровью в Навигаторе отмечены стикером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Программы, обучение по которым можно оплатить сертификатом, отмечены в Навигаторе стикером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выбрать программу и оформить заявку на обучение?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F99EBF-B589-4BCE-87DB-79139C237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285" y="828000"/>
            <a:ext cx="8913952" cy="54485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444AB6-D8BC-4E07-A40D-51FF7CB2F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40" y="3346646"/>
            <a:ext cx="695325" cy="695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342946-2392-40CE-A326-B4E011A4F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465" y="4959540"/>
            <a:ext cx="736226" cy="695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672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177554" y="828000"/>
            <a:ext cx="284973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Выбрав программу и группу, нажать на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Выбрать ребенка, который будет обучаться и нажать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Заявка будет оформлена!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выбрать программу и оформить заявку на обучение?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96FC76-8735-4883-9D35-14BDA229C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802" y="908321"/>
            <a:ext cx="8396761" cy="49804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66A6FB-0F29-4AD2-A90C-0008834DD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15" y="1313738"/>
            <a:ext cx="1409700" cy="2857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4FDF3F-B14C-46CF-8358-81A4D45CD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15" y="3331628"/>
            <a:ext cx="5204864" cy="30691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2F576D7-AE75-471A-8583-63E80AC85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415" y="2314206"/>
            <a:ext cx="1394287" cy="2834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00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921829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в региональном Навигаторе установлен такой дополнительный модуль, как 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ПФ ДОД (модуль персонифицированного финансирования)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 может самостоятельно управлять сертификатами своих детей: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получить и активировать сертификат (если данные ребенка подтверждены в Навигаторе);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получить средства на счет сертификата при наличии их в муниципалитете.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этого есть клавиша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управлять сертификатами?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9B0A83-04ED-486B-9DBC-6C8DC2FB3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782" y="885738"/>
            <a:ext cx="8501256" cy="51898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2A340C-50DA-4921-B262-890308C65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61" y="4273707"/>
            <a:ext cx="2867025" cy="4667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2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66B882-CB53-4E12-AF2E-F594985FA2B6}"/>
              </a:ext>
            </a:extLst>
          </p:cNvPr>
          <p:cNvSpPr txBox="1"/>
          <p:nvPr/>
        </p:nvSpPr>
        <p:spPr>
          <a:xfrm>
            <a:off x="334962" y="828000"/>
            <a:ext cx="297197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получения сертификата: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выбрать ребенка в панели справа;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нажать на</a:t>
            </a: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Подробнее о сертификатах прочитать по ссылке.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E5327A-5B55-4902-9ADC-537A29A1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2000"/>
            <a:ext cx="11493910" cy="324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Подать заявление на активацию (получение) сертификата</a:t>
            </a:r>
            <a:endParaRPr lang="ru-RU" sz="27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469C1F-F8EE-4B82-9BEC-BAE5514EB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602" y="3959990"/>
            <a:ext cx="1453435" cy="568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E3384-2EAB-480D-96ED-A149B97E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082796" y="3235740"/>
            <a:ext cx="1113939" cy="2218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FD0D6-BB1E-44A6-B72F-866E2D5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98" y="3899154"/>
            <a:ext cx="1349740" cy="3597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9F13EE-D575-4100-BCAE-DDBB65F5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40" y="3169604"/>
            <a:ext cx="983095" cy="127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6E0F2-6278-4142-95E0-A8F0AEA7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835" y="5985566"/>
            <a:ext cx="1648747" cy="2025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2C4DA2-53E7-4F89-BC29-C6E0527F4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63" y="1948486"/>
            <a:ext cx="2341127" cy="3811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D80E49-51EA-4E1D-B37D-E2A184586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680" y="887178"/>
            <a:ext cx="8399357" cy="50572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622198-37CB-4F53-9BC3-A151AC149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32" y="2702425"/>
            <a:ext cx="2971978" cy="2043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1195</Words>
  <Application>Microsoft Office PowerPoint</Application>
  <PresentationFormat>Широкоэкранный</PresentationFormat>
  <Paragraphs>192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Wingdings</vt:lpstr>
      <vt:lpstr>Тема Office</vt:lpstr>
      <vt:lpstr>Документ Microsoft Word</vt:lpstr>
      <vt:lpstr>Презентация PowerPoint</vt:lpstr>
      <vt:lpstr>Как зарегистрироваться в Навигаторе?</vt:lpstr>
      <vt:lpstr>Как добавить ребенка/детей в личный кабинет</vt:lpstr>
      <vt:lpstr>Как изменить данные ребенка, если ошибся при вводе</vt:lpstr>
      <vt:lpstr>Как понять: подтверждены или не подтверждены данные ребенка</vt:lpstr>
      <vt:lpstr>Как выбрать программу и оформить заявку на обучение?</vt:lpstr>
      <vt:lpstr>Как выбрать программу и оформить заявку на обучение?</vt:lpstr>
      <vt:lpstr>Как управлять сертификатами?</vt:lpstr>
      <vt:lpstr>Подать заявление на активацию (получение) сертификата</vt:lpstr>
      <vt:lpstr>Подать заявление на активацию (получение) сертификата</vt:lpstr>
      <vt:lpstr>Подать заявление на активацию (получение) сертификата</vt:lpstr>
      <vt:lpstr>Сертификат активирован, средства зачислены</vt:lpstr>
      <vt:lpstr>Скачать бумажный сертификат, чтобы подарить ребенку</vt:lpstr>
      <vt:lpstr>Выбрать программу по сертификату и сразу получить сертификат? Да!</vt:lpstr>
      <vt:lpstr>Выбрать программу по сертификату и сразу получить сертификат? Да!</vt:lpstr>
      <vt:lpstr>Как найти договор на обучение?</vt:lpstr>
      <vt:lpstr>Как узнать подробнее о договоре?</vt:lpstr>
      <vt:lpstr>Как скачать и распечатать договор?</vt:lpstr>
      <vt:lpstr>Как подписать договор в электронном виде, не выходя из дома?</vt:lpstr>
      <vt:lpstr>Как подписать договор в электронном виде, не выходя из дома?</vt:lpstr>
      <vt:lpstr>Как выглядит действующий договор</vt:lpstr>
      <vt:lpstr>Как выглядит заявка, оформленная с применением средств сертификата</vt:lpstr>
      <vt:lpstr>   Навигатор дополнительного образования  в Свердловской области  https://р66.навигатор.дети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Убедиться в правильности выбранной программы и учебной группы, указанных в заявке и нажать на кнопку «Подтвердить».</dc:title>
  <dc:creator>Maxim Mazin</dc:creator>
  <cp:lastModifiedBy>Mad MaXXX</cp:lastModifiedBy>
  <cp:revision>130</cp:revision>
  <dcterms:created xsi:type="dcterms:W3CDTF">2020-03-18T11:31:03Z</dcterms:created>
  <dcterms:modified xsi:type="dcterms:W3CDTF">2021-12-15T20:31:11Z</dcterms:modified>
</cp:coreProperties>
</file>