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59" r:id="rId7"/>
    <p:sldId id="271" r:id="rId8"/>
    <p:sldId id="260" r:id="rId9"/>
    <p:sldId id="261" r:id="rId10"/>
    <p:sldId id="263" r:id="rId11"/>
    <p:sldId id="262" r:id="rId12"/>
    <p:sldId id="264" r:id="rId13"/>
    <p:sldId id="265" r:id="rId14"/>
    <p:sldId id="266" r:id="rId15"/>
    <p:sldId id="272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90775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itchFamily="34" charset="0"/>
              </a:rPr>
              <a:t>ПУТЕШЕСТВИЕ</a:t>
            </a:r>
            <a:b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itchFamily="34" charset="0"/>
              </a:rPr>
            </a:b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itchFamily="34" charset="0"/>
              </a:rPr>
              <a:t>В</a:t>
            </a:r>
            <a:b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itchFamily="34" charset="0"/>
              </a:rPr>
            </a:b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entury Gothic" pitchFamily="34" charset="0"/>
              </a:rPr>
              <a:t>АРКТИКУ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1296144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Полярная станция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«Онежский капитан»</a:t>
            </a:r>
            <a:endParaRPr lang="ru-RU" b="1" i="1" dirty="0" smtClean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Название экспедиционного судна норвежцев?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7" name="Picture 2" descr="C:\Users\Андрей\Documents\Сценарии\Кучин фото\BJNKiBu5O3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44824"/>
            <a:ext cx="4860540" cy="388843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Чем занимался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А.С.Кучин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в экспедиции Р. Амундсена?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9" name="Picture 2" descr="C:\Users\Андрей\Desktop\АРКТИКА 2018\АРКТИКА\А.С.Кучин\Кучин 2013\180px-000080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3" y="1772816"/>
            <a:ext cx="5821665" cy="38164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Кто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возглавлял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экспедицию на Шпицберген, в которой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был капитаном корабля?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7" descr="i?id=250859901-13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2880320" cy="382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Как называлось судно, капитаном которого был А.С.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9" descr="genshina_na_korable-k_neschastiu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5080666" cy="397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Как звали невесту А.С.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Кучина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7" name="Picture 4" descr="Копия Кучин и Аслауг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15142"/>
          <a:stretch>
            <a:fillRect/>
          </a:stretch>
        </p:blipFill>
        <p:spPr bwMode="auto">
          <a:xfrm>
            <a:off x="2555776" y="1556792"/>
            <a:ext cx="4392487" cy="417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Именем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А.С.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Кучина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названы…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95736" y="1628800"/>
            <a:ext cx="4769682" cy="4084125"/>
          </a:xfr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В каком городе находится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дом-музей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имени А.С.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Кучина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4" descr="2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956" t="15385" r="16310" b="10256"/>
          <a:stretch>
            <a:fillRect/>
          </a:stretch>
        </p:blipFill>
        <p:spPr bwMode="auto">
          <a:xfrm>
            <a:off x="1763688" y="1844824"/>
            <a:ext cx="5534392" cy="382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Молодцы!</a:t>
            </a:r>
            <a:b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</a:b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/>
            </a:r>
            <a:b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</a:b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Подсчёт баллов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392907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Где и </a:t>
            </a:r>
            <a:r>
              <a:rPr lang="ru-RU" sz="3200" b="1" i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когда родился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А.С.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5" name="Picture 4" descr="Aleksandr_kuchi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628800"/>
            <a:ext cx="2690788" cy="371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Как звали родителей А.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Кучина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9" name="Picture 4" descr="1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7329"/>
          <a:stretch>
            <a:fillRect/>
          </a:stretch>
        </p:blipFill>
        <p:spPr bwMode="auto">
          <a:xfrm>
            <a:off x="1547664" y="1484784"/>
            <a:ext cx="6123913" cy="408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Во сколько лет научился читать?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289856"/>
            <a:ext cx="2880320" cy="44640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После окончания школы в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Кушереке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в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каком городе продолжил обучение?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556"/>
          <a:stretch>
            <a:fillRect/>
          </a:stretch>
        </p:blipFill>
        <p:spPr>
          <a:xfrm>
            <a:off x="1187624" y="1844824"/>
            <a:ext cx="6784088" cy="365551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Какое учебное заведение 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закончил в Архангельске?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9" name="Picture 2" descr="C:\Users\Андрей\Desktop\АРКТИКА 2018\АРКТИКА\А.С.Кучин\Кучин 2013\1912 Мореход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-654" t="13756"/>
          <a:stretch>
            <a:fillRect/>
          </a:stretch>
        </p:blipFill>
        <p:spPr bwMode="auto">
          <a:xfrm>
            <a:off x="899592" y="1772816"/>
            <a:ext cx="7401025" cy="380486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В какую страну уехал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изучать иностранный язык?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2" descr="C:\Documents and Settings\Администратор\Рабочий стол\2011\Год М.В. Ломоносова\новое\ВСЕ свежее по ЛОМОНОСОВУ\фильм Ломоносов\дом учеба\Слайд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0526"/>
          <a:stretch>
            <a:fillRect/>
          </a:stretch>
        </p:blipFill>
        <p:spPr>
          <a:xfrm>
            <a:off x="1475656" y="1556792"/>
            <a:ext cx="6141050" cy="4120983"/>
          </a:xfr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Сколько лет было Александру, когда он составил Русско-норвежский словарь?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6" name="Picture 4" descr="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772816"/>
            <a:ext cx="2718668" cy="39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дрей\Desktop\Арктик-шоу\Арктика картинки\img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Как звали норвежского мореплавателя, который пригласил </a:t>
            </a:r>
            <a:r>
              <a:rPr lang="ru-RU" sz="3200" b="1" i="1" dirty="0" err="1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Кучина</a:t>
            </a:r>
            <a:r>
              <a:rPr lang="ru-RU" sz="3200" b="1" i="1" dirty="0" smtClean="0">
                <a:solidFill>
                  <a:schemeClr val="bg2">
                    <a:lumMod val="10000"/>
                  </a:schemeClr>
                </a:solidFill>
                <a:latin typeface="Century Gothic" pitchFamily="34" charset="0"/>
              </a:rPr>
              <a:t> в экспедицию к берегам Антарктиды?</a:t>
            </a:r>
            <a:endParaRPr lang="ru-RU" sz="3200" b="1" i="1" dirty="0">
              <a:solidFill>
                <a:schemeClr val="bg2">
                  <a:lumMod val="1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7" name="Picture 3" descr="C:\Users\Андрей\Desktop\Арктик-шоу\мореплаватели картинки\амундсен руал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204864"/>
            <a:ext cx="2500897" cy="351414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142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ПУТЕШЕСТВИЕ В АРКТИКУ</vt:lpstr>
      <vt:lpstr>Где и когда родился А.С. Кучин?</vt:lpstr>
      <vt:lpstr>Как звали родителей А. Кучина</vt:lpstr>
      <vt:lpstr>Во сколько лет научился читать?</vt:lpstr>
      <vt:lpstr>После окончания школы в Кушереке в каком городе продолжил обучение?</vt:lpstr>
      <vt:lpstr>Какое учебное заведение закончил в Архангельске?</vt:lpstr>
      <vt:lpstr>В какую страну уехал Кучин изучать иностранный язык?</vt:lpstr>
      <vt:lpstr>Сколько лет было Александру, когда он составил Русско-норвежский словарь?</vt:lpstr>
      <vt:lpstr>Как звали норвежского мореплавателя, который пригласил Кучина в экспедицию к берегам Антарктиды?</vt:lpstr>
      <vt:lpstr>Название экспедиционного судна норвежцев?</vt:lpstr>
      <vt:lpstr>Чем занимался А.С.Кучин в экспедиции Р. Амундсена?</vt:lpstr>
      <vt:lpstr>Кто возглавлял экспедицию на Шпицберген, в которой Кучин был капитаном корабля?</vt:lpstr>
      <vt:lpstr>Как называлось судно, капитаном которого был А.С. Кучин?</vt:lpstr>
      <vt:lpstr>Как звали невесту А.С. Кучина?</vt:lpstr>
      <vt:lpstr>Именем А.С. Кучина названы…</vt:lpstr>
      <vt:lpstr>В каком городе находится дом-музей имени А.С. Кучина?</vt:lpstr>
      <vt:lpstr>Молодцы!  Подсчёт баллов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АРКТИКУ</dc:title>
  <dc:creator>Наташа</dc:creator>
  <cp:lastModifiedBy>Андрей</cp:lastModifiedBy>
  <cp:revision>8</cp:revision>
  <dcterms:created xsi:type="dcterms:W3CDTF">2018-09-24T12:34:03Z</dcterms:created>
  <dcterms:modified xsi:type="dcterms:W3CDTF">2018-09-26T10:54:22Z</dcterms:modified>
</cp:coreProperties>
</file>