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4" r:id="rId1"/>
  </p:sldMasterIdLst>
  <p:notesMasterIdLst>
    <p:notesMasterId r:id="rId21"/>
  </p:notesMasterIdLst>
  <p:sldIdLst>
    <p:sldId id="304" r:id="rId2"/>
    <p:sldId id="270" r:id="rId3"/>
    <p:sldId id="285" r:id="rId4"/>
    <p:sldId id="286" r:id="rId5"/>
    <p:sldId id="287" r:id="rId6"/>
    <p:sldId id="289" r:id="rId7"/>
    <p:sldId id="257" r:id="rId8"/>
    <p:sldId id="258" r:id="rId9"/>
    <p:sldId id="259" r:id="rId10"/>
    <p:sldId id="300" r:id="rId11"/>
    <p:sldId id="261" r:id="rId12"/>
    <p:sldId id="262" r:id="rId13"/>
    <p:sldId id="293" r:id="rId14"/>
    <p:sldId id="294" r:id="rId15"/>
    <p:sldId id="295" r:id="rId16"/>
    <p:sldId id="305" r:id="rId17"/>
    <p:sldId id="268" r:id="rId18"/>
    <p:sldId id="298" r:id="rId19"/>
    <p:sldId id="301" r:id="rId20"/>
  </p:sldIdLst>
  <p:sldSz cx="9144000" cy="6858000" type="screen4x3"/>
  <p:notesSz cx="6858000" cy="994727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00FF"/>
    <a:srgbClr val="FFFF00"/>
    <a:srgbClr val="FF0000"/>
    <a:srgbClr val="FFFF66"/>
    <a:srgbClr val="99FF66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2" autoAdjust="0"/>
    <p:restoredTop sz="94660"/>
  </p:normalViewPr>
  <p:slideViewPr>
    <p:cSldViewPr>
      <p:cViewPr>
        <p:scale>
          <a:sx n="106" d="100"/>
          <a:sy n="106" d="100"/>
        </p:scale>
        <p:origin x="-10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6963092-C437-4E22-8974-F1D7C0A81708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C7F032D2-D490-4DD6-81CC-D4C9F40720C7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Факторы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  суицидального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риска</a:t>
          </a:r>
          <a:endParaRPr kumimoji="0" lang="ru-RU" altLang="ru-RU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endParaRPr>
        </a:p>
      </dgm:t>
    </dgm:pt>
    <dgm:pt modelId="{86F4D7FF-5E09-4966-ACF4-C86A026A1573}" type="parTrans" cxnId="{69E98DB8-2385-4743-BF8C-1AC5DB590A8E}">
      <dgm:prSet/>
      <dgm:spPr/>
    </dgm:pt>
    <dgm:pt modelId="{0252248C-922B-4B4B-983B-8E5BDD3D0D0D}" type="sibTrans" cxnId="{69E98DB8-2385-4743-BF8C-1AC5DB590A8E}">
      <dgm:prSet/>
      <dgm:spPr/>
    </dgm:pt>
    <dgm:pt modelId="{D688D300-6E40-439C-8E4E-6F7B5A6043E4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Генетические 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факторы</a:t>
          </a:r>
          <a:endParaRPr kumimoji="0" lang="ru-RU" altLang="ru-RU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endParaRPr>
        </a:p>
      </dgm:t>
    </dgm:pt>
    <dgm:pt modelId="{D4A6B3C9-3B51-473A-9EC2-920DD9710063}" type="parTrans" cxnId="{40B1DAC8-EB28-44E4-86B0-3EB00C88CF3B}">
      <dgm:prSet/>
      <dgm:spPr/>
    </dgm:pt>
    <dgm:pt modelId="{D67A4735-29A4-4EA7-BEAC-6EA8A6EC3E7B}" type="sibTrans" cxnId="{40B1DAC8-EB28-44E4-86B0-3EB00C88CF3B}">
      <dgm:prSet/>
      <dgm:spPr/>
    </dgm:pt>
    <dgm:pt modelId="{19ECCF14-C4E1-416F-86A1-6732CA1E52F1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Психолого – 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психиатрические 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факторы</a:t>
          </a:r>
          <a:endParaRPr kumimoji="0" lang="ru-RU" altLang="ru-RU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endParaRPr>
        </a:p>
      </dgm:t>
    </dgm:pt>
    <dgm:pt modelId="{63677C91-92B6-47AA-982D-095EEB834CFC}" type="parTrans" cxnId="{656F9B2D-C1BF-4E24-9826-E67E6CB4D014}">
      <dgm:prSet/>
      <dgm:spPr/>
    </dgm:pt>
    <dgm:pt modelId="{A8411C8F-6277-401A-891A-0310BEFBD6C2}" type="sibTrans" cxnId="{656F9B2D-C1BF-4E24-9826-E67E6CB4D014}">
      <dgm:prSet/>
      <dgm:spPr/>
    </dgm:pt>
    <dgm:pt modelId="{14B7BFDA-610B-40D1-A2C8-258F7E7CC3CC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Социально – 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средовые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факторы</a:t>
          </a:r>
          <a:endParaRPr kumimoji="0" lang="ru-RU" altLang="ru-RU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endParaRPr>
        </a:p>
      </dgm:t>
    </dgm:pt>
    <dgm:pt modelId="{C638547D-008C-4EDD-AFDA-7DDA22BB2DF1}" type="parTrans" cxnId="{AF9AAADD-E8CF-4161-AC99-EE3BCC9164E5}">
      <dgm:prSet/>
      <dgm:spPr/>
    </dgm:pt>
    <dgm:pt modelId="{7DB6D928-131D-4629-9E9A-A9330B051F50}" type="sibTrans" cxnId="{AF9AAADD-E8CF-4161-AC99-EE3BCC9164E5}">
      <dgm:prSet/>
      <dgm:spPr/>
    </dgm:pt>
    <dgm:pt modelId="{79C90114-31EF-4E2C-A746-1CCC80C4CD10}" type="pres">
      <dgm:prSet presAssocID="{96963092-C437-4E22-8974-F1D7C0A8170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33CBAE87-ACEE-43BF-A37B-B83AAF975B4D}" type="pres">
      <dgm:prSet presAssocID="{C7F032D2-D490-4DD6-81CC-D4C9F40720C7}" presName="hierRoot1" presStyleCnt="0">
        <dgm:presLayoutVars>
          <dgm:hierBranch/>
        </dgm:presLayoutVars>
      </dgm:prSet>
      <dgm:spPr/>
    </dgm:pt>
    <dgm:pt modelId="{9178FA10-53A2-4F6E-82B1-5DA4AF0A841B}" type="pres">
      <dgm:prSet presAssocID="{C7F032D2-D490-4DD6-81CC-D4C9F40720C7}" presName="rootComposite1" presStyleCnt="0"/>
      <dgm:spPr/>
    </dgm:pt>
    <dgm:pt modelId="{BEC31982-5746-4CC6-B760-09F589E24993}" type="pres">
      <dgm:prSet presAssocID="{C7F032D2-D490-4DD6-81CC-D4C9F40720C7}" presName="rootText1" presStyleLbl="node0" presStyleIdx="0" presStyleCnt="1">
        <dgm:presLayoutVars>
          <dgm:chPref val="3"/>
        </dgm:presLayoutVars>
      </dgm:prSet>
      <dgm:spPr/>
    </dgm:pt>
    <dgm:pt modelId="{0AFFF595-5CF5-4447-8423-F4EFFD906C4A}" type="pres">
      <dgm:prSet presAssocID="{C7F032D2-D490-4DD6-81CC-D4C9F40720C7}" presName="rootConnector1" presStyleLbl="node1" presStyleIdx="0" presStyleCnt="0"/>
      <dgm:spPr/>
    </dgm:pt>
    <dgm:pt modelId="{58C10FF0-4285-4FCA-9A6C-E0E946C2046F}" type="pres">
      <dgm:prSet presAssocID="{C7F032D2-D490-4DD6-81CC-D4C9F40720C7}" presName="hierChild2" presStyleCnt="0"/>
      <dgm:spPr/>
    </dgm:pt>
    <dgm:pt modelId="{E4689DE9-81BD-4228-84F8-2BCBA163AACC}" type="pres">
      <dgm:prSet presAssocID="{D4A6B3C9-3B51-473A-9EC2-920DD9710063}" presName="Name35" presStyleLbl="parChTrans1D2" presStyleIdx="0" presStyleCnt="3"/>
      <dgm:spPr/>
    </dgm:pt>
    <dgm:pt modelId="{BF032469-7A42-47CF-A37E-E4E77D06B495}" type="pres">
      <dgm:prSet presAssocID="{D688D300-6E40-439C-8E4E-6F7B5A6043E4}" presName="hierRoot2" presStyleCnt="0">
        <dgm:presLayoutVars>
          <dgm:hierBranch/>
        </dgm:presLayoutVars>
      </dgm:prSet>
      <dgm:spPr/>
    </dgm:pt>
    <dgm:pt modelId="{017B3A57-62D3-423B-B026-942F6282E70D}" type="pres">
      <dgm:prSet presAssocID="{D688D300-6E40-439C-8E4E-6F7B5A6043E4}" presName="rootComposite" presStyleCnt="0"/>
      <dgm:spPr/>
    </dgm:pt>
    <dgm:pt modelId="{2982EA81-5CC8-4C87-AA22-57B388E4C134}" type="pres">
      <dgm:prSet presAssocID="{D688D300-6E40-439C-8E4E-6F7B5A6043E4}" presName="rootText" presStyleLbl="node2" presStyleIdx="0" presStyleCnt="3">
        <dgm:presLayoutVars>
          <dgm:chPref val="3"/>
        </dgm:presLayoutVars>
      </dgm:prSet>
      <dgm:spPr/>
    </dgm:pt>
    <dgm:pt modelId="{75203901-A3BB-4838-850B-65DC2D4F35DE}" type="pres">
      <dgm:prSet presAssocID="{D688D300-6E40-439C-8E4E-6F7B5A6043E4}" presName="rootConnector" presStyleLbl="node2" presStyleIdx="0" presStyleCnt="3"/>
      <dgm:spPr/>
    </dgm:pt>
    <dgm:pt modelId="{06BB0581-E3F1-4B99-A095-FC0B2BBD7DA4}" type="pres">
      <dgm:prSet presAssocID="{D688D300-6E40-439C-8E4E-6F7B5A6043E4}" presName="hierChild4" presStyleCnt="0"/>
      <dgm:spPr/>
    </dgm:pt>
    <dgm:pt modelId="{E2A121F9-0418-4E50-97E3-667ACDE29C3C}" type="pres">
      <dgm:prSet presAssocID="{D688D300-6E40-439C-8E4E-6F7B5A6043E4}" presName="hierChild5" presStyleCnt="0"/>
      <dgm:spPr/>
    </dgm:pt>
    <dgm:pt modelId="{8BD40161-DD86-48A9-8158-330DEF88DEB4}" type="pres">
      <dgm:prSet presAssocID="{63677C91-92B6-47AA-982D-095EEB834CFC}" presName="Name35" presStyleLbl="parChTrans1D2" presStyleIdx="1" presStyleCnt="3"/>
      <dgm:spPr/>
    </dgm:pt>
    <dgm:pt modelId="{660DC082-7261-48C0-B7E4-276CC06BD5FC}" type="pres">
      <dgm:prSet presAssocID="{19ECCF14-C4E1-416F-86A1-6732CA1E52F1}" presName="hierRoot2" presStyleCnt="0">
        <dgm:presLayoutVars>
          <dgm:hierBranch/>
        </dgm:presLayoutVars>
      </dgm:prSet>
      <dgm:spPr/>
    </dgm:pt>
    <dgm:pt modelId="{A9D20C03-268B-42C6-9B72-FB1D4FF33564}" type="pres">
      <dgm:prSet presAssocID="{19ECCF14-C4E1-416F-86A1-6732CA1E52F1}" presName="rootComposite" presStyleCnt="0"/>
      <dgm:spPr/>
    </dgm:pt>
    <dgm:pt modelId="{0AA3BC3A-1D9E-40C8-B5B6-AF9C9A428B89}" type="pres">
      <dgm:prSet presAssocID="{19ECCF14-C4E1-416F-86A1-6732CA1E52F1}" presName="rootText" presStyleLbl="node2" presStyleIdx="1" presStyleCnt="3">
        <dgm:presLayoutVars>
          <dgm:chPref val="3"/>
        </dgm:presLayoutVars>
      </dgm:prSet>
      <dgm:spPr/>
    </dgm:pt>
    <dgm:pt modelId="{410F530A-95ED-4BBE-9B2A-0BFCFA8DC27D}" type="pres">
      <dgm:prSet presAssocID="{19ECCF14-C4E1-416F-86A1-6732CA1E52F1}" presName="rootConnector" presStyleLbl="node2" presStyleIdx="1" presStyleCnt="3"/>
      <dgm:spPr/>
    </dgm:pt>
    <dgm:pt modelId="{20BB7215-656E-49F9-8668-BEBC54767EE2}" type="pres">
      <dgm:prSet presAssocID="{19ECCF14-C4E1-416F-86A1-6732CA1E52F1}" presName="hierChild4" presStyleCnt="0"/>
      <dgm:spPr/>
    </dgm:pt>
    <dgm:pt modelId="{07D3050A-18B8-4335-A144-1D6525231593}" type="pres">
      <dgm:prSet presAssocID="{19ECCF14-C4E1-416F-86A1-6732CA1E52F1}" presName="hierChild5" presStyleCnt="0"/>
      <dgm:spPr/>
    </dgm:pt>
    <dgm:pt modelId="{751AE661-5998-4395-9A11-CE4E1117AB6B}" type="pres">
      <dgm:prSet presAssocID="{C638547D-008C-4EDD-AFDA-7DDA22BB2DF1}" presName="Name35" presStyleLbl="parChTrans1D2" presStyleIdx="2" presStyleCnt="3"/>
      <dgm:spPr/>
    </dgm:pt>
    <dgm:pt modelId="{EE61EE3F-5824-45BB-A7F3-CA51D24891A1}" type="pres">
      <dgm:prSet presAssocID="{14B7BFDA-610B-40D1-A2C8-258F7E7CC3CC}" presName="hierRoot2" presStyleCnt="0">
        <dgm:presLayoutVars>
          <dgm:hierBranch/>
        </dgm:presLayoutVars>
      </dgm:prSet>
      <dgm:spPr/>
    </dgm:pt>
    <dgm:pt modelId="{C27119EA-3766-44DB-BABC-74D1DC456A5B}" type="pres">
      <dgm:prSet presAssocID="{14B7BFDA-610B-40D1-A2C8-258F7E7CC3CC}" presName="rootComposite" presStyleCnt="0"/>
      <dgm:spPr/>
    </dgm:pt>
    <dgm:pt modelId="{B55EC668-6C98-40DA-82DD-A92E022B924E}" type="pres">
      <dgm:prSet presAssocID="{14B7BFDA-610B-40D1-A2C8-258F7E7CC3CC}" presName="rootText" presStyleLbl="node2" presStyleIdx="2" presStyleCnt="3">
        <dgm:presLayoutVars>
          <dgm:chPref val="3"/>
        </dgm:presLayoutVars>
      </dgm:prSet>
      <dgm:spPr/>
    </dgm:pt>
    <dgm:pt modelId="{A69BE42F-8BB3-4637-AA63-666BF8463483}" type="pres">
      <dgm:prSet presAssocID="{14B7BFDA-610B-40D1-A2C8-258F7E7CC3CC}" presName="rootConnector" presStyleLbl="node2" presStyleIdx="2" presStyleCnt="3"/>
      <dgm:spPr/>
    </dgm:pt>
    <dgm:pt modelId="{4B6C0218-B43A-4559-A4DA-5D79003A2551}" type="pres">
      <dgm:prSet presAssocID="{14B7BFDA-610B-40D1-A2C8-258F7E7CC3CC}" presName="hierChild4" presStyleCnt="0"/>
      <dgm:spPr/>
    </dgm:pt>
    <dgm:pt modelId="{2455D232-AF99-4A04-8BFF-29987CFE1923}" type="pres">
      <dgm:prSet presAssocID="{14B7BFDA-610B-40D1-A2C8-258F7E7CC3CC}" presName="hierChild5" presStyleCnt="0"/>
      <dgm:spPr/>
    </dgm:pt>
    <dgm:pt modelId="{E6759F09-234E-4E3B-A938-D0B48282BE71}" type="pres">
      <dgm:prSet presAssocID="{C7F032D2-D490-4DD6-81CC-D4C9F40720C7}" presName="hierChild3" presStyleCnt="0"/>
      <dgm:spPr/>
    </dgm:pt>
  </dgm:ptLst>
  <dgm:cxnLst>
    <dgm:cxn modelId="{656F9B2D-C1BF-4E24-9826-E67E6CB4D014}" srcId="{C7F032D2-D490-4DD6-81CC-D4C9F40720C7}" destId="{19ECCF14-C4E1-416F-86A1-6732CA1E52F1}" srcOrd="1" destOrd="0" parTransId="{63677C91-92B6-47AA-982D-095EEB834CFC}" sibTransId="{A8411C8F-6277-401A-891A-0310BEFBD6C2}"/>
    <dgm:cxn modelId="{C2B7EB90-B409-48EF-BDB9-295FAED9B0F4}" type="presOf" srcId="{63677C91-92B6-47AA-982D-095EEB834CFC}" destId="{8BD40161-DD86-48A9-8158-330DEF88DEB4}" srcOrd="0" destOrd="0" presId="urn:microsoft.com/office/officeart/2005/8/layout/orgChart1"/>
    <dgm:cxn modelId="{E2BA88D5-4430-4BF7-B938-573A553EACE6}" type="presOf" srcId="{96963092-C437-4E22-8974-F1D7C0A81708}" destId="{79C90114-31EF-4E2C-A746-1CCC80C4CD10}" srcOrd="0" destOrd="0" presId="urn:microsoft.com/office/officeart/2005/8/layout/orgChart1"/>
    <dgm:cxn modelId="{EA528959-69AC-41DF-A507-DC37B30CBFDD}" type="presOf" srcId="{C638547D-008C-4EDD-AFDA-7DDA22BB2DF1}" destId="{751AE661-5998-4395-9A11-CE4E1117AB6B}" srcOrd="0" destOrd="0" presId="urn:microsoft.com/office/officeart/2005/8/layout/orgChart1"/>
    <dgm:cxn modelId="{BAB75B5C-0F3C-4324-A5B6-F2A060DE0941}" type="presOf" srcId="{D688D300-6E40-439C-8E4E-6F7B5A6043E4}" destId="{2982EA81-5CC8-4C87-AA22-57B388E4C134}" srcOrd="0" destOrd="0" presId="urn:microsoft.com/office/officeart/2005/8/layout/orgChart1"/>
    <dgm:cxn modelId="{69E98DB8-2385-4743-BF8C-1AC5DB590A8E}" srcId="{96963092-C437-4E22-8974-F1D7C0A81708}" destId="{C7F032D2-D490-4DD6-81CC-D4C9F40720C7}" srcOrd="0" destOrd="0" parTransId="{86F4D7FF-5E09-4966-ACF4-C86A026A1573}" sibTransId="{0252248C-922B-4B4B-983B-8E5BDD3D0D0D}"/>
    <dgm:cxn modelId="{AF9AAADD-E8CF-4161-AC99-EE3BCC9164E5}" srcId="{C7F032D2-D490-4DD6-81CC-D4C9F40720C7}" destId="{14B7BFDA-610B-40D1-A2C8-258F7E7CC3CC}" srcOrd="2" destOrd="0" parTransId="{C638547D-008C-4EDD-AFDA-7DDA22BB2DF1}" sibTransId="{7DB6D928-131D-4629-9E9A-A9330B051F50}"/>
    <dgm:cxn modelId="{E73205D3-BAA6-46C4-9493-4BD4A00E448F}" type="presOf" srcId="{C7F032D2-D490-4DD6-81CC-D4C9F40720C7}" destId="{0AFFF595-5CF5-4447-8423-F4EFFD906C4A}" srcOrd="1" destOrd="0" presId="urn:microsoft.com/office/officeart/2005/8/layout/orgChart1"/>
    <dgm:cxn modelId="{40B1DAC8-EB28-44E4-86B0-3EB00C88CF3B}" srcId="{C7F032D2-D490-4DD6-81CC-D4C9F40720C7}" destId="{D688D300-6E40-439C-8E4E-6F7B5A6043E4}" srcOrd="0" destOrd="0" parTransId="{D4A6B3C9-3B51-473A-9EC2-920DD9710063}" sibTransId="{D67A4735-29A4-4EA7-BEAC-6EA8A6EC3E7B}"/>
    <dgm:cxn modelId="{3AECF51E-D8A5-43C9-9CBD-5BBD9BF35CDB}" type="presOf" srcId="{C7F032D2-D490-4DD6-81CC-D4C9F40720C7}" destId="{BEC31982-5746-4CC6-B760-09F589E24993}" srcOrd="0" destOrd="0" presId="urn:microsoft.com/office/officeart/2005/8/layout/orgChart1"/>
    <dgm:cxn modelId="{F7BF7EAD-F4FA-4A52-B5C1-40E46C9FA383}" type="presOf" srcId="{19ECCF14-C4E1-416F-86A1-6732CA1E52F1}" destId="{0AA3BC3A-1D9E-40C8-B5B6-AF9C9A428B89}" srcOrd="0" destOrd="0" presId="urn:microsoft.com/office/officeart/2005/8/layout/orgChart1"/>
    <dgm:cxn modelId="{4409B322-95AF-4D3A-B972-5EF627138D32}" type="presOf" srcId="{14B7BFDA-610B-40D1-A2C8-258F7E7CC3CC}" destId="{A69BE42F-8BB3-4637-AA63-666BF8463483}" srcOrd="1" destOrd="0" presId="urn:microsoft.com/office/officeart/2005/8/layout/orgChart1"/>
    <dgm:cxn modelId="{2EA9E520-3E4F-40A7-90DA-D1E30E5CA542}" type="presOf" srcId="{19ECCF14-C4E1-416F-86A1-6732CA1E52F1}" destId="{410F530A-95ED-4BBE-9B2A-0BFCFA8DC27D}" srcOrd="1" destOrd="0" presId="urn:microsoft.com/office/officeart/2005/8/layout/orgChart1"/>
    <dgm:cxn modelId="{83FB534A-1C9C-4EC7-9727-471F448F01BF}" type="presOf" srcId="{D688D300-6E40-439C-8E4E-6F7B5A6043E4}" destId="{75203901-A3BB-4838-850B-65DC2D4F35DE}" srcOrd="1" destOrd="0" presId="urn:microsoft.com/office/officeart/2005/8/layout/orgChart1"/>
    <dgm:cxn modelId="{666A36D0-5452-43D0-803C-93460827E8E3}" type="presOf" srcId="{14B7BFDA-610B-40D1-A2C8-258F7E7CC3CC}" destId="{B55EC668-6C98-40DA-82DD-A92E022B924E}" srcOrd="0" destOrd="0" presId="urn:microsoft.com/office/officeart/2005/8/layout/orgChart1"/>
    <dgm:cxn modelId="{F8B58E82-CE28-483E-B444-D167C9D46828}" type="presOf" srcId="{D4A6B3C9-3B51-473A-9EC2-920DD9710063}" destId="{E4689DE9-81BD-4228-84F8-2BCBA163AACC}" srcOrd="0" destOrd="0" presId="urn:microsoft.com/office/officeart/2005/8/layout/orgChart1"/>
    <dgm:cxn modelId="{F483AE34-35FE-46E2-9EFA-87323E413F0D}" type="presParOf" srcId="{79C90114-31EF-4E2C-A746-1CCC80C4CD10}" destId="{33CBAE87-ACEE-43BF-A37B-B83AAF975B4D}" srcOrd="0" destOrd="0" presId="urn:microsoft.com/office/officeart/2005/8/layout/orgChart1"/>
    <dgm:cxn modelId="{7BC057D9-0D90-492C-8721-CCAAEA775696}" type="presParOf" srcId="{33CBAE87-ACEE-43BF-A37B-B83AAF975B4D}" destId="{9178FA10-53A2-4F6E-82B1-5DA4AF0A841B}" srcOrd="0" destOrd="0" presId="urn:microsoft.com/office/officeart/2005/8/layout/orgChart1"/>
    <dgm:cxn modelId="{8506FEA4-D368-4B18-8C51-1378865027AF}" type="presParOf" srcId="{9178FA10-53A2-4F6E-82B1-5DA4AF0A841B}" destId="{BEC31982-5746-4CC6-B760-09F589E24993}" srcOrd="0" destOrd="0" presId="urn:microsoft.com/office/officeart/2005/8/layout/orgChart1"/>
    <dgm:cxn modelId="{D22FF63B-91D1-452D-A9CD-3DFE565694AB}" type="presParOf" srcId="{9178FA10-53A2-4F6E-82B1-5DA4AF0A841B}" destId="{0AFFF595-5CF5-4447-8423-F4EFFD906C4A}" srcOrd="1" destOrd="0" presId="urn:microsoft.com/office/officeart/2005/8/layout/orgChart1"/>
    <dgm:cxn modelId="{A4C4C8E7-61A0-4A9C-A0B4-FB63357CAD45}" type="presParOf" srcId="{33CBAE87-ACEE-43BF-A37B-B83AAF975B4D}" destId="{58C10FF0-4285-4FCA-9A6C-E0E946C2046F}" srcOrd="1" destOrd="0" presId="urn:microsoft.com/office/officeart/2005/8/layout/orgChart1"/>
    <dgm:cxn modelId="{92FDF2EF-BB6A-4090-A805-35244F0267C3}" type="presParOf" srcId="{58C10FF0-4285-4FCA-9A6C-E0E946C2046F}" destId="{E4689DE9-81BD-4228-84F8-2BCBA163AACC}" srcOrd="0" destOrd="0" presId="urn:microsoft.com/office/officeart/2005/8/layout/orgChart1"/>
    <dgm:cxn modelId="{0414F2ED-7F85-4741-B57F-69F83BF2909F}" type="presParOf" srcId="{58C10FF0-4285-4FCA-9A6C-E0E946C2046F}" destId="{BF032469-7A42-47CF-A37E-E4E77D06B495}" srcOrd="1" destOrd="0" presId="urn:microsoft.com/office/officeart/2005/8/layout/orgChart1"/>
    <dgm:cxn modelId="{B779497E-9195-4E62-BB27-F1B9327381BF}" type="presParOf" srcId="{BF032469-7A42-47CF-A37E-E4E77D06B495}" destId="{017B3A57-62D3-423B-B026-942F6282E70D}" srcOrd="0" destOrd="0" presId="urn:microsoft.com/office/officeart/2005/8/layout/orgChart1"/>
    <dgm:cxn modelId="{1F0CD317-8440-4069-8AEB-DE7145811DA7}" type="presParOf" srcId="{017B3A57-62D3-423B-B026-942F6282E70D}" destId="{2982EA81-5CC8-4C87-AA22-57B388E4C134}" srcOrd="0" destOrd="0" presId="urn:microsoft.com/office/officeart/2005/8/layout/orgChart1"/>
    <dgm:cxn modelId="{6AD39008-524E-4F32-8993-C09E82DF2E4F}" type="presParOf" srcId="{017B3A57-62D3-423B-B026-942F6282E70D}" destId="{75203901-A3BB-4838-850B-65DC2D4F35DE}" srcOrd="1" destOrd="0" presId="urn:microsoft.com/office/officeart/2005/8/layout/orgChart1"/>
    <dgm:cxn modelId="{01C72BF7-C7EC-4956-977A-AA1C70FA5335}" type="presParOf" srcId="{BF032469-7A42-47CF-A37E-E4E77D06B495}" destId="{06BB0581-E3F1-4B99-A095-FC0B2BBD7DA4}" srcOrd="1" destOrd="0" presId="urn:microsoft.com/office/officeart/2005/8/layout/orgChart1"/>
    <dgm:cxn modelId="{89488545-80B3-439C-A399-3E8651A15C0B}" type="presParOf" srcId="{BF032469-7A42-47CF-A37E-E4E77D06B495}" destId="{E2A121F9-0418-4E50-97E3-667ACDE29C3C}" srcOrd="2" destOrd="0" presId="urn:microsoft.com/office/officeart/2005/8/layout/orgChart1"/>
    <dgm:cxn modelId="{2B267A36-40FB-431A-A827-176296721ADC}" type="presParOf" srcId="{58C10FF0-4285-4FCA-9A6C-E0E946C2046F}" destId="{8BD40161-DD86-48A9-8158-330DEF88DEB4}" srcOrd="2" destOrd="0" presId="urn:microsoft.com/office/officeart/2005/8/layout/orgChart1"/>
    <dgm:cxn modelId="{1BB8CC92-5F7D-440A-A089-3C94218E1A70}" type="presParOf" srcId="{58C10FF0-4285-4FCA-9A6C-E0E946C2046F}" destId="{660DC082-7261-48C0-B7E4-276CC06BD5FC}" srcOrd="3" destOrd="0" presId="urn:microsoft.com/office/officeart/2005/8/layout/orgChart1"/>
    <dgm:cxn modelId="{7E82116B-0C57-4BB4-8F24-E61604AE07BC}" type="presParOf" srcId="{660DC082-7261-48C0-B7E4-276CC06BD5FC}" destId="{A9D20C03-268B-42C6-9B72-FB1D4FF33564}" srcOrd="0" destOrd="0" presId="urn:microsoft.com/office/officeart/2005/8/layout/orgChart1"/>
    <dgm:cxn modelId="{0D784253-A7B8-49D4-9BF0-B11CD78FC915}" type="presParOf" srcId="{A9D20C03-268B-42C6-9B72-FB1D4FF33564}" destId="{0AA3BC3A-1D9E-40C8-B5B6-AF9C9A428B89}" srcOrd="0" destOrd="0" presId="urn:microsoft.com/office/officeart/2005/8/layout/orgChart1"/>
    <dgm:cxn modelId="{BB0C59E5-6C12-4782-9160-772A1C9900F6}" type="presParOf" srcId="{A9D20C03-268B-42C6-9B72-FB1D4FF33564}" destId="{410F530A-95ED-4BBE-9B2A-0BFCFA8DC27D}" srcOrd="1" destOrd="0" presId="urn:microsoft.com/office/officeart/2005/8/layout/orgChart1"/>
    <dgm:cxn modelId="{A4CC5753-114D-4739-BF5B-BE708F212C76}" type="presParOf" srcId="{660DC082-7261-48C0-B7E4-276CC06BD5FC}" destId="{20BB7215-656E-49F9-8668-BEBC54767EE2}" srcOrd="1" destOrd="0" presId="urn:microsoft.com/office/officeart/2005/8/layout/orgChart1"/>
    <dgm:cxn modelId="{8C49EC0C-90F8-49D2-9EEC-C8A576FEDBF3}" type="presParOf" srcId="{660DC082-7261-48C0-B7E4-276CC06BD5FC}" destId="{07D3050A-18B8-4335-A144-1D6525231593}" srcOrd="2" destOrd="0" presId="urn:microsoft.com/office/officeart/2005/8/layout/orgChart1"/>
    <dgm:cxn modelId="{3170191A-82BA-49A1-8657-52DF1EF05612}" type="presParOf" srcId="{58C10FF0-4285-4FCA-9A6C-E0E946C2046F}" destId="{751AE661-5998-4395-9A11-CE4E1117AB6B}" srcOrd="4" destOrd="0" presId="urn:microsoft.com/office/officeart/2005/8/layout/orgChart1"/>
    <dgm:cxn modelId="{8D01908E-BC16-4E74-BAB0-2647AA25AD01}" type="presParOf" srcId="{58C10FF0-4285-4FCA-9A6C-E0E946C2046F}" destId="{EE61EE3F-5824-45BB-A7F3-CA51D24891A1}" srcOrd="5" destOrd="0" presId="urn:microsoft.com/office/officeart/2005/8/layout/orgChart1"/>
    <dgm:cxn modelId="{9F21D2A9-D5D1-430F-94BD-0F78411FEE88}" type="presParOf" srcId="{EE61EE3F-5824-45BB-A7F3-CA51D24891A1}" destId="{C27119EA-3766-44DB-BABC-74D1DC456A5B}" srcOrd="0" destOrd="0" presId="urn:microsoft.com/office/officeart/2005/8/layout/orgChart1"/>
    <dgm:cxn modelId="{C6DDD857-43DE-4C4D-A366-346DB871BD26}" type="presParOf" srcId="{C27119EA-3766-44DB-BABC-74D1DC456A5B}" destId="{B55EC668-6C98-40DA-82DD-A92E022B924E}" srcOrd="0" destOrd="0" presId="urn:microsoft.com/office/officeart/2005/8/layout/orgChart1"/>
    <dgm:cxn modelId="{43EB7AA7-74CD-441A-A1E8-1565F3DC53CC}" type="presParOf" srcId="{C27119EA-3766-44DB-BABC-74D1DC456A5B}" destId="{A69BE42F-8BB3-4637-AA63-666BF8463483}" srcOrd="1" destOrd="0" presId="urn:microsoft.com/office/officeart/2005/8/layout/orgChart1"/>
    <dgm:cxn modelId="{3800E199-5CEE-4E8E-B7FC-0AB3410D0319}" type="presParOf" srcId="{EE61EE3F-5824-45BB-A7F3-CA51D24891A1}" destId="{4B6C0218-B43A-4559-A4DA-5D79003A2551}" srcOrd="1" destOrd="0" presId="urn:microsoft.com/office/officeart/2005/8/layout/orgChart1"/>
    <dgm:cxn modelId="{DBEEB44E-D1D0-4975-B259-671F5C11B421}" type="presParOf" srcId="{EE61EE3F-5824-45BB-A7F3-CA51D24891A1}" destId="{2455D232-AF99-4A04-8BFF-29987CFE1923}" srcOrd="2" destOrd="0" presId="urn:microsoft.com/office/officeart/2005/8/layout/orgChart1"/>
    <dgm:cxn modelId="{5F4DF3A1-4782-4673-BB4D-2AFA4EE329A9}" type="presParOf" srcId="{33CBAE87-ACEE-43BF-A37B-B83AAF975B4D}" destId="{E6759F09-234E-4E3B-A938-D0B48282BE7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97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97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150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942975" y="746125"/>
            <a:ext cx="4972050" cy="3730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724956"/>
            <a:ext cx="5486400" cy="44762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8185"/>
            <a:ext cx="2971800" cy="497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9448185"/>
            <a:ext cx="2971800" cy="497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0FB63253-C109-4F0C-8355-8BAA9CE566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13358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2A0B67-338D-430D-8F99-4E1C879C94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9056445"/>
      </p:ext>
    </p:extLst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3FDB37-7C81-4639-B7E7-2BD5DADDB8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8214591"/>
      </p:ext>
    </p:extLst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322BD3-637F-447D-9F49-FEC2EAD4CC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0817795"/>
      </p:ext>
    </p:extLst>
  </p:cSld>
  <p:clrMapOvr>
    <a:masterClrMapping/>
  </p:clrMapOvr>
  <p:transition spd="slow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5DA717-73F1-45F2-BD66-3FBD8E7011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8518633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2B9A2-FE22-449E-9CE6-A5A009C994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4899388"/>
      </p:ext>
    </p:extLst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FDC127-3159-41DD-B9A9-E6D35CD269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0925888"/>
      </p:ext>
    </p:extLst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7E7DA1-B9A5-4CE2-822B-71D281E9DE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1338723"/>
      </p:ext>
    </p:extLst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234658-D71F-4352-978E-43804945D3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7877719"/>
      </p:ext>
    </p:extLst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53DE9D-2E0F-4D71-B182-025D1B6548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0246427"/>
      </p:ext>
    </p:extLst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D94D33-F3FF-4EE1-B0A5-8E202139A3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237037"/>
      </p:ext>
    </p:extLst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51C9B4-221D-4EEA-A285-50673C15008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9970489"/>
      </p:ext>
    </p:extLst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A78803-9BEA-4BB1-824E-126C4B9515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9551473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301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FBDB2EBE-F230-41E9-8779-FEF16669C4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</p:sldLayoutIdLst>
  <p:transition spd="slow">
    <p:fad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4437063"/>
            <a:ext cx="3816350" cy="1152525"/>
          </a:xfrm>
        </p:spPr>
        <p:txBody>
          <a:bodyPr/>
          <a:lstStyle/>
          <a:p>
            <a:pPr eaLnBrk="1" hangingPunct="1"/>
            <a:r>
              <a:rPr lang="ru-RU" altLang="ru-RU" sz="2800" b="1" smtClean="0"/>
              <a:t>Родительское собрание.</a:t>
            </a:r>
            <a:r>
              <a:rPr lang="en-US" altLang="ru-RU" sz="2800" b="1" smtClean="0"/>
              <a:t/>
            </a:r>
            <a:br>
              <a:rPr lang="en-US" altLang="ru-RU" sz="2800" b="1" smtClean="0"/>
            </a:br>
            <a:endParaRPr lang="ru-RU" altLang="ru-RU" sz="2800" b="1" smtClean="0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76600" y="692150"/>
            <a:ext cx="5492750" cy="309721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ru-RU" sz="44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Суицид </a:t>
            </a:r>
            <a:r>
              <a:rPr lang="en-US" sz="44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                                   </a:t>
            </a:r>
            <a:r>
              <a:rPr lang="ru-RU" sz="44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в </a:t>
            </a:r>
            <a:r>
              <a:rPr lang="en-US" sz="44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                             </a:t>
            </a:r>
            <a:r>
              <a:rPr lang="ru-RU" sz="44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подростковой среде</a:t>
            </a:r>
            <a:r>
              <a:rPr lang="ru-RU" sz="44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913" y="274638"/>
            <a:ext cx="7354887" cy="1143000"/>
          </a:xfrm>
        </p:spPr>
        <p:txBody>
          <a:bodyPr/>
          <a:lstStyle/>
          <a:p>
            <a:pPr eaLnBrk="1" hangingPunct="1"/>
            <a:r>
              <a:rPr lang="ru-RU" altLang="ru-RU" sz="4000" b="1" smtClean="0"/>
              <a:t>Причины суицидов            среди детей</a:t>
            </a:r>
            <a:r>
              <a:rPr lang="ru-RU" altLang="ru-RU" sz="4000" smtClean="0"/>
              <a:t>: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00213"/>
            <a:ext cx="8229600" cy="4824412"/>
          </a:xfrm>
        </p:spPr>
        <p:txBody>
          <a:bodyPr/>
          <a:lstStyle/>
          <a:p>
            <a:pPr algn="ctr" eaLnBrk="1" hangingPunct="1">
              <a:lnSpc>
                <a:spcPct val="140000"/>
              </a:lnSpc>
            </a:pPr>
            <a:r>
              <a:rPr lang="ru-RU" altLang="ru-RU" sz="2800" b="1" smtClean="0"/>
              <a:t>Дисгармония в семье.</a:t>
            </a:r>
          </a:p>
          <a:p>
            <a:pPr algn="ctr" eaLnBrk="1" hangingPunct="1">
              <a:lnSpc>
                <a:spcPct val="140000"/>
              </a:lnSpc>
            </a:pPr>
            <a:r>
              <a:rPr lang="ru-RU" altLang="ru-RU" sz="2800" b="1" smtClean="0"/>
              <a:t>Несформированное понимание смерти.</a:t>
            </a:r>
          </a:p>
          <a:p>
            <a:pPr algn="ctr" eaLnBrk="1" hangingPunct="1">
              <a:lnSpc>
                <a:spcPct val="140000"/>
              </a:lnSpc>
              <a:buFontTx/>
              <a:buNone/>
            </a:pPr>
            <a:r>
              <a:rPr lang="ru-RU" altLang="ru-RU" sz="2800" b="1" smtClean="0"/>
              <a:t>Отсутствие идеологии в обществе.</a:t>
            </a:r>
          </a:p>
          <a:p>
            <a:pPr algn="ctr" eaLnBrk="1" hangingPunct="1">
              <a:lnSpc>
                <a:spcPct val="140000"/>
              </a:lnSpc>
            </a:pPr>
            <a:r>
              <a:rPr lang="ru-RU" altLang="ru-RU" sz="2800" b="1" smtClean="0"/>
              <a:t>Саморазрушающее поведение.</a:t>
            </a:r>
          </a:p>
          <a:p>
            <a:pPr algn="ctr" eaLnBrk="1" hangingPunct="1">
              <a:lnSpc>
                <a:spcPct val="140000"/>
              </a:lnSpc>
            </a:pPr>
            <a:r>
              <a:rPr lang="ru-RU" altLang="ru-RU" sz="2800" b="1" smtClean="0"/>
              <a:t>Ранняя половая жизнь, приводящая к разочарованиям.</a:t>
            </a:r>
          </a:p>
          <a:p>
            <a:pPr algn="ctr" eaLnBrk="1" hangingPunct="1">
              <a:lnSpc>
                <a:spcPct val="140000"/>
              </a:lnSpc>
            </a:pPr>
            <a:r>
              <a:rPr lang="ru-RU" altLang="ru-RU" sz="2800" b="1" smtClean="0"/>
              <a:t>Депрессия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29600" cy="850900"/>
          </a:xfrm>
        </p:spPr>
        <p:txBody>
          <a:bodyPr/>
          <a:lstStyle/>
          <a:p>
            <a:pPr eaLnBrk="1" hangingPunct="1"/>
            <a:r>
              <a:rPr lang="ru-RU" altLang="ru-RU" sz="3200" b="1" smtClean="0"/>
              <a:t>Группа  риска</a:t>
            </a:r>
          </a:p>
        </p:txBody>
      </p:sp>
      <p:sp>
        <p:nvSpPr>
          <p:cNvPr id="1229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187450" y="1412875"/>
            <a:ext cx="7956550" cy="5184775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sz="2200" smtClean="0"/>
              <a:t>Незаконченная  попытка суицида.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200" smtClean="0"/>
              <a:t>Суицидальные угрозы, прямые или завуалированные.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200" smtClean="0"/>
              <a:t>Тенденции к самоповреждению.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200" smtClean="0"/>
              <a:t>Суициды в семье.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200" smtClean="0"/>
              <a:t>Алкоголизм, употребление наркотиков.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200" smtClean="0"/>
              <a:t>Хронические или смертельные болезни.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200" smtClean="0"/>
              <a:t>Семейные проблемы.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200" smtClean="0"/>
              <a:t>Сверхкритичные к себе подростки. 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200" smtClean="0"/>
              <a:t>Лица, страдающие от недавно испытанных унижений или трагических утрат.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200" smtClean="0"/>
              <a:t>Подростки, фрустрированные несоответствием между ожидавшимися успехами в жизни и реальными достижениями. </a:t>
            </a:r>
          </a:p>
          <a:p>
            <a:pPr algn="just" eaLnBrk="1" hangingPunct="1">
              <a:lnSpc>
                <a:spcPct val="90000"/>
              </a:lnSpc>
            </a:pPr>
            <a:endParaRPr lang="ru-RU" altLang="ru-RU" sz="2200" smtClean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4"/>
          <p:cNvSpPr>
            <a:spLocks noGrp="1" noChangeArrowheads="1"/>
          </p:cNvSpPr>
          <p:nvPr>
            <p:ph type="title"/>
          </p:nvPr>
        </p:nvSpPr>
        <p:spPr>
          <a:xfrm>
            <a:off x="1042988" y="274638"/>
            <a:ext cx="7850187" cy="6249987"/>
          </a:xfrm>
        </p:spPr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ru-RU" altLang="ru-RU" sz="3600" b="1" smtClean="0"/>
              <a:t>5 основных критериев          суицидального риска</a:t>
            </a:r>
            <a:r>
              <a:rPr lang="ru-RU" altLang="ru-RU" sz="3600" b="1" u="sng" smtClean="0"/>
              <a:t/>
            </a:r>
            <a:br>
              <a:rPr lang="ru-RU" altLang="ru-RU" sz="3600" b="1" u="sng" smtClean="0"/>
            </a:br>
            <a:r>
              <a:rPr lang="ru-RU" altLang="ru-RU" sz="3200" b="1" u="sng" smtClean="0"/>
              <a:t/>
            </a:r>
            <a:br>
              <a:rPr lang="ru-RU" altLang="ru-RU" sz="3200" b="1" u="sng" smtClean="0"/>
            </a:br>
            <a:r>
              <a:rPr lang="ru-RU" altLang="ru-RU" sz="3200" b="1" smtClean="0"/>
              <a:t>- </a:t>
            </a:r>
            <a:r>
              <a:rPr lang="ru-RU" altLang="ru-RU" sz="2400" b="1" smtClean="0"/>
              <a:t>Подросток злоупотребляет алкоголем, наркотическими  веществами.</a:t>
            </a:r>
            <a:br>
              <a:rPr lang="ru-RU" altLang="ru-RU" sz="2400" b="1" smtClean="0"/>
            </a:br>
            <a:r>
              <a:rPr lang="ru-RU" altLang="ru-RU" sz="2400" b="1" smtClean="0"/>
              <a:t>- Имеется  акцентуации характера.</a:t>
            </a:r>
            <a:br>
              <a:rPr lang="ru-RU" altLang="ru-RU" sz="2400" b="1" smtClean="0"/>
            </a:br>
            <a:r>
              <a:rPr lang="ru-RU" altLang="ru-RU" sz="2400" b="1" smtClean="0"/>
              <a:t>- Ранее получал психиатрическое лечение.</a:t>
            </a:r>
            <a:br>
              <a:rPr lang="ru-RU" altLang="ru-RU" sz="2400" b="1" smtClean="0"/>
            </a:br>
            <a:r>
              <a:rPr lang="ru-RU" altLang="ru-RU" sz="2400" b="1" smtClean="0"/>
              <a:t>- Проживает отдельно от родных.</a:t>
            </a:r>
            <a:br>
              <a:rPr lang="ru-RU" altLang="ru-RU" sz="2400" b="1" smtClean="0"/>
            </a:br>
            <a:r>
              <a:rPr lang="ru-RU" altLang="ru-RU" sz="2400" b="1" smtClean="0"/>
              <a:t>- Помимо данного эпизода у подростка уже был суицидальный эпизод </a:t>
            </a:r>
            <a:br>
              <a:rPr lang="ru-RU" altLang="ru-RU" sz="2400" b="1" smtClean="0"/>
            </a:br>
            <a:r>
              <a:rPr lang="ru-RU" altLang="ru-RU" sz="2800" i="1" smtClean="0"/>
              <a:t/>
            </a:r>
            <a:br>
              <a:rPr lang="ru-RU" altLang="ru-RU" sz="2800" i="1" smtClean="0"/>
            </a:br>
            <a:endParaRPr lang="ru-RU" altLang="ru-RU" sz="2800" b="1" i="1" smtClean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4000" b="1" smtClean="0"/>
              <a:t>Словесные признаки: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4213" y="1628775"/>
            <a:ext cx="8135937" cy="2232025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altLang="ru-RU" sz="1800" smtClean="0"/>
              <a:t>	</a:t>
            </a:r>
            <a:r>
              <a:rPr lang="ru-RU" altLang="ru-RU" sz="2400" smtClean="0"/>
              <a:t>- Разговоры о смерти: “Я собираюсь покончить с собой”; “Я не могу так дальше жить”.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altLang="ru-RU" sz="1600" smtClean="0"/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altLang="ru-RU" sz="2400" smtClean="0"/>
              <a:t>       - Намёки  о своем намерении: “Я больше не буду ни для кого проблемой”; “Тебе больше не придется обо мне волноваться”.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altLang="ru-RU" sz="1800" smtClean="0"/>
              <a:t>	</a:t>
            </a:r>
          </a:p>
        </p:txBody>
      </p:sp>
      <p:pic>
        <p:nvPicPr>
          <p:cNvPr id="14340" name="Picture 4" descr="69ca3f2fd1180c9c6083799ea9c5a00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825" y="3573463"/>
            <a:ext cx="3667125" cy="2795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1331913" y="3789363"/>
            <a:ext cx="3692525" cy="222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Char char="-"/>
            </a:pPr>
            <a:r>
              <a:rPr lang="ru-RU" altLang="ru-RU" sz="2400"/>
              <a:t>Много шутят на тему самоубийства.</a:t>
            </a:r>
          </a:p>
          <a:p>
            <a:pPr>
              <a:spcBef>
                <a:spcPct val="0"/>
              </a:spcBef>
              <a:buFontTx/>
              <a:buChar char="-"/>
            </a:pPr>
            <a:endParaRPr lang="ru-RU" altLang="ru-RU" sz="1600"/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2400"/>
              <a:t>- Заинтересованность вопросами смерти.</a:t>
            </a:r>
          </a:p>
          <a:p>
            <a:pPr>
              <a:spcBef>
                <a:spcPct val="0"/>
              </a:spcBef>
              <a:buFontTx/>
              <a:buNone/>
            </a:pPr>
            <a:endParaRPr lang="ru-RU" altLang="ru-RU" sz="280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4000" b="1" smtClean="0"/>
              <a:t>Поведенческие признаки:</a:t>
            </a:r>
            <a:br>
              <a:rPr lang="ru-RU" altLang="ru-RU" sz="4000" b="1" smtClean="0"/>
            </a:br>
            <a:endParaRPr lang="ru-RU" altLang="ru-RU" sz="4000" b="1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1052513"/>
            <a:ext cx="8218487" cy="2952750"/>
          </a:xfrm>
        </p:spPr>
        <p:txBody>
          <a:bodyPr/>
          <a:lstStyle/>
          <a:p>
            <a:pPr marL="533400" indent="-533400" eaLnBrk="1" hangingPunct="1">
              <a:buFontTx/>
              <a:buNone/>
            </a:pPr>
            <a:r>
              <a:rPr lang="ru-RU" altLang="ru-RU" sz="2400" smtClean="0"/>
              <a:t>	- Раздают другим вещи, имеющие большую личную значимость, приводят в порядок дела, мирятся с давними врагами. </a:t>
            </a:r>
          </a:p>
          <a:p>
            <a:pPr marL="533400" indent="-533400" eaLnBrk="1" hangingPunct="1">
              <a:buFontTx/>
              <a:buNone/>
            </a:pPr>
            <a:endParaRPr lang="ru-RU" altLang="ru-RU" sz="2400" smtClean="0"/>
          </a:p>
          <a:p>
            <a:pPr marL="533400" indent="-533400" eaLnBrk="1" hangingPunct="1">
              <a:buFontTx/>
              <a:buNone/>
            </a:pPr>
            <a:r>
              <a:rPr lang="ru-RU" altLang="ru-RU" sz="2400" smtClean="0"/>
              <a:t>	- Демонстрируют радикальные перемены в поведении, </a:t>
            </a:r>
          </a:p>
          <a:p>
            <a:pPr marL="533400" indent="-533400" eaLnBrk="1" hangingPunct="1">
              <a:buFontTx/>
              <a:buNone/>
            </a:pPr>
            <a:r>
              <a:rPr lang="ru-RU" altLang="ru-RU" sz="2400" smtClean="0"/>
              <a:t>	</a:t>
            </a:r>
          </a:p>
        </p:txBody>
      </p:sp>
      <p:pic>
        <p:nvPicPr>
          <p:cNvPr id="15364" name="Picture 4" descr="_1499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3429000"/>
            <a:ext cx="3849687" cy="2887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1331913" y="4076700"/>
            <a:ext cx="3455987" cy="177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altLang="ru-RU" sz="2400"/>
              <a:t>- Проявляют признаки беспомощности, безнадежности и отчаяния.</a:t>
            </a:r>
          </a:p>
          <a:p>
            <a:pPr>
              <a:spcBef>
                <a:spcPct val="0"/>
              </a:spcBef>
              <a:buFontTx/>
              <a:buNone/>
            </a:pPr>
            <a:endParaRPr lang="ru-RU" altLang="ru-RU" sz="240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4000" b="1" smtClean="0"/>
              <a:t>Ситуационные признаки</a:t>
            </a:r>
            <a:br>
              <a:rPr lang="ru-RU" altLang="ru-RU" sz="4000" b="1" smtClean="0"/>
            </a:br>
            <a:endParaRPr lang="ru-RU" altLang="ru-RU" sz="4000" b="1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042988" y="908050"/>
            <a:ext cx="4752975" cy="5761038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sz="2400" smtClean="0"/>
              <a:t>- Социально изолирован), чувствует себя отверженным.</a:t>
            </a:r>
          </a:p>
          <a:p>
            <a:pPr eaLnBrk="1" hangingPunct="1">
              <a:buFontTx/>
              <a:buNone/>
            </a:pPr>
            <a:r>
              <a:rPr lang="ru-RU" altLang="ru-RU" sz="2400" smtClean="0"/>
              <a:t>-  Живет в нестабильном окружении </a:t>
            </a:r>
          </a:p>
          <a:p>
            <a:pPr eaLnBrk="1" hangingPunct="1">
              <a:buFontTx/>
              <a:buNone/>
            </a:pPr>
            <a:r>
              <a:rPr lang="ru-RU" altLang="ru-RU" sz="2400" smtClean="0"/>
              <a:t>-  Ощущает себя жертвой насилия </a:t>
            </a:r>
          </a:p>
          <a:p>
            <a:pPr eaLnBrk="1" hangingPunct="1">
              <a:buFontTx/>
              <a:buNone/>
            </a:pPr>
            <a:r>
              <a:rPr lang="ru-RU" altLang="ru-RU" sz="2400" smtClean="0"/>
              <a:t>-  Предпринимал раньше попытки суицида.</a:t>
            </a:r>
          </a:p>
          <a:p>
            <a:pPr eaLnBrk="1" hangingPunct="1">
              <a:buFontTx/>
              <a:buNone/>
            </a:pPr>
            <a:r>
              <a:rPr lang="ru-RU" altLang="ru-RU" sz="2400" smtClean="0"/>
              <a:t>-  Имеет склонность к самоубийству </a:t>
            </a:r>
          </a:p>
          <a:p>
            <a:pPr eaLnBrk="1" hangingPunct="1">
              <a:buFontTx/>
              <a:buNone/>
            </a:pPr>
            <a:r>
              <a:rPr lang="ru-RU" altLang="ru-RU" sz="2400" smtClean="0"/>
              <a:t>-  Перенес тяжелую потерю.</a:t>
            </a:r>
          </a:p>
          <a:p>
            <a:pPr eaLnBrk="1" hangingPunct="1">
              <a:buFontTx/>
              <a:buNone/>
            </a:pPr>
            <a:r>
              <a:rPr lang="ru-RU" altLang="ru-RU" sz="2400" smtClean="0"/>
              <a:t>- Слишком критически настроен по отношению к себе.</a:t>
            </a:r>
          </a:p>
        </p:txBody>
      </p:sp>
      <p:pic>
        <p:nvPicPr>
          <p:cNvPr id="16388" name="Picture 4" descr="1210079445_4003791_223755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1557338"/>
            <a:ext cx="3019425" cy="428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3635375" y="620713"/>
            <a:ext cx="213836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40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Советы</a:t>
            </a:r>
          </a:p>
        </p:txBody>
      </p:sp>
      <p:sp>
        <p:nvSpPr>
          <p:cNvPr id="17411" name="Rectangle 6"/>
          <p:cNvSpPr>
            <a:spLocks noChangeArrowheads="1"/>
          </p:cNvSpPr>
          <p:nvPr/>
        </p:nvSpPr>
        <p:spPr bwMode="auto">
          <a:xfrm>
            <a:off x="1403350" y="1773238"/>
            <a:ext cx="7416800" cy="415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ru-RU" altLang="ru-RU" sz="2400" b="1">
                <a:solidFill>
                  <a:srgbClr val="000066"/>
                </a:solidFill>
              </a:rPr>
              <a:t>- Внимательно выслушайте решившегося на самоубийство подростка.</a:t>
            </a:r>
            <a:r>
              <a:rPr lang="ru-RU" altLang="ru-RU" sz="2800">
                <a:solidFill>
                  <a:srgbClr val="000066"/>
                </a:solidFill>
              </a:rPr>
              <a:t> 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Char char="-"/>
            </a:pPr>
            <a:endParaRPr lang="ru-RU" altLang="ru-RU" sz="1200">
              <a:solidFill>
                <a:srgbClr val="000066"/>
              </a:solidFill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ru-RU" altLang="ru-RU" sz="2400" b="1">
                <a:solidFill>
                  <a:srgbClr val="000066"/>
                </a:solidFill>
              </a:rPr>
              <a:t>- Оцените серьезность намерений и чувств решившегося на самоубийство человека.</a:t>
            </a:r>
            <a:r>
              <a:rPr lang="ru-RU" altLang="ru-RU" sz="2800">
                <a:solidFill>
                  <a:srgbClr val="000066"/>
                </a:solidFill>
              </a:rPr>
              <a:t> 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Char char="-"/>
            </a:pPr>
            <a:endParaRPr lang="ru-RU" altLang="ru-RU" sz="1200">
              <a:solidFill>
                <a:srgbClr val="000066"/>
              </a:solidFill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Tx/>
              <a:buChar char="-"/>
            </a:pPr>
            <a:r>
              <a:rPr lang="ru-RU" altLang="ru-RU" sz="2400" b="1">
                <a:solidFill>
                  <a:srgbClr val="000066"/>
                </a:solidFill>
              </a:rPr>
              <a:t>Оцените глубину эмоционального кризиса.</a:t>
            </a:r>
            <a:r>
              <a:rPr lang="ru-RU" altLang="ru-RU" sz="2800">
                <a:solidFill>
                  <a:srgbClr val="000066"/>
                </a:solidFill>
              </a:rPr>
              <a:t> 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Char char="-"/>
            </a:pPr>
            <a:endParaRPr lang="ru-RU" altLang="ru-RU" sz="1200">
              <a:solidFill>
                <a:srgbClr val="000066"/>
              </a:solidFill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Tx/>
              <a:buChar char="-"/>
            </a:pPr>
            <a:endParaRPr lang="ru-RU" altLang="ru-RU" sz="1200">
              <a:solidFill>
                <a:srgbClr val="000066"/>
              </a:solidFill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ru-RU" altLang="ru-RU" sz="2400" b="1">
                <a:solidFill>
                  <a:srgbClr val="000066"/>
                </a:solidFill>
              </a:rPr>
              <a:t>- Внимательно отнеситесь ко всем, даже самым незначительным обидам и жалобам.</a:t>
            </a:r>
            <a:r>
              <a:rPr lang="ru-RU" altLang="ru-RU" sz="2800">
                <a:solidFill>
                  <a:srgbClr val="000066"/>
                </a:solidFill>
              </a:rPr>
              <a:t> 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Char char="-"/>
            </a:pPr>
            <a:endParaRPr lang="ru-RU" altLang="ru-RU" sz="1200">
              <a:solidFill>
                <a:srgbClr val="000066"/>
              </a:solidFill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ru-RU" altLang="ru-RU" sz="2800">
                <a:solidFill>
                  <a:srgbClr val="000066"/>
                </a:solidFill>
              </a:rPr>
              <a:t>- </a:t>
            </a:r>
            <a:r>
              <a:rPr lang="ru-RU" altLang="ru-RU" sz="2400" b="1">
                <a:solidFill>
                  <a:srgbClr val="000066"/>
                </a:solidFill>
              </a:rPr>
              <a:t>Не бойтесь прямо спросить, не думают ли он или она о самоубийстве.</a:t>
            </a:r>
            <a:r>
              <a:rPr lang="ru-RU" altLang="ru-RU" sz="2400" b="1"/>
              <a:t> 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403350" y="549275"/>
            <a:ext cx="7210425" cy="2016125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b="1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doni MT Black" pitchFamily="18" charset="0"/>
              </a:rPr>
              <a:t>Чтобы ценить жизнь, необходимо знать две основных вещи:</a:t>
            </a:r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971550" y="2924175"/>
            <a:ext cx="8172450" cy="2768600"/>
          </a:xfrm>
        </p:spPr>
        <p:txBody>
          <a:bodyPr/>
          <a:lstStyle/>
          <a:p>
            <a:pPr algn="ctr" eaLnBrk="1" hangingPunct="1"/>
            <a:r>
              <a:rPr lang="ru-RU" altLang="ru-RU" b="1" smtClean="0">
                <a:solidFill>
                  <a:srgbClr val="000099"/>
                </a:solidFill>
                <a:latin typeface="Bodoni MT Black" pitchFamily="18" charset="0"/>
              </a:rPr>
              <a:t>Нам нужно, чтобы нас любили!</a:t>
            </a:r>
          </a:p>
          <a:p>
            <a:pPr algn="ctr" eaLnBrk="1" hangingPunct="1">
              <a:buFontTx/>
              <a:buNone/>
            </a:pPr>
            <a:endParaRPr lang="ru-RU" altLang="ru-RU" sz="1400" b="1" smtClean="0">
              <a:solidFill>
                <a:srgbClr val="000099"/>
              </a:solidFill>
              <a:latin typeface="Bodoni MT Black" pitchFamily="18" charset="0"/>
            </a:endParaRPr>
          </a:p>
          <a:p>
            <a:pPr algn="ctr" eaLnBrk="1" hangingPunct="1"/>
            <a:r>
              <a:rPr lang="ru-RU" altLang="ru-RU" b="1" smtClean="0">
                <a:solidFill>
                  <a:srgbClr val="000099"/>
                </a:solidFill>
                <a:latin typeface="Bodoni MT Black" pitchFamily="18" charset="0"/>
              </a:rPr>
              <a:t>Нам нужно хорошо к себе относиться!  </a:t>
            </a:r>
          </a:p>
        </p:txBody>
      </p:sp>
      <p:pic>
        <p:nvPicPr>
          <p:cNvPr id="14342" name="Picture 6" descr="55226690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638" y="5445125"/>
            <a:ext cx="1223962" cy="979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3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3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43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3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3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43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369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91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250" y="620713"/>
            <a:ext cx="6994525" cy="316865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ru-RU" sz="6000" b="1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Мы голосуем 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ru-RU" sz="6000" b="1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за жизнь 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ru-RU" sz="6000" b="1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вместе!</a:t>
            </a:r>
          </a:p>
        </p:txBody>
      </p:sp>
      <p:sp>
        <p:nvSpPr>
          <p:cNvPr id="20483" name="Text Box 4"/>
          <p:cNvSpPr txBox="1">
            <a:spLocks noChangeArrowheads="1"/>
          </p:cNvSpPr>
          <p:nvPr/>
        </p:nvSpPr>
        <p:spPr bwMode="auto">
          <a:xfrm>
            <a:off x="5214938" y="4714875"/>
            <a:ext cx="3646487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buFontTx/>
              <a:buNone/>
            </a:pPr>
            <a:r>
              <a:rPr lang="ru-RU" altLang="ru-RU" sz="2000" b="1">
                <a:solidFill>
                  <a:srgbClr val="000099"/>
                </a:solidFill>
              </a:rPr>
              <a:t>Презентацию подготовили </a:t>
            </a:r>
          </a:p>
          <a:p>
            <a:pPr eaLnBrk="1" hangingPunct="1">
              <a:buFontTx/>
              <a:buNone/>
            </a:pPr>
            <a:r>
              <a:rPr lang="ru-RU" altLang="ru-RU" sz="2000" b="1">
                <a:solidFill>
                  <a:srgbClr val="000099"/>
                </a:solidFill>
              </a:rPr>
              <a:t>педагоги-психологи    </a:t>
            </a:r>
          </a:p>
          <a:p>
            <a:pPr eaLnBrk="1" hangingPunct="1">
              <a:buFontTx/>
              <a:buNone/>
            </a:pPr>
            <a:r>
              <a:rPr lang="ru-RU" altLang="ru-RU" sz="2000" b="1">
                <a:solidFill>
                  <a:srgbClr val="000099"/>
                </a:solidFill>
              </a:rPr>
              <a:t>Стрелкова М.А.</a:t>
            </a:r>
          </a:p>
          <a:p>
            <a:pPr eaLnBrk="1" hangingPunct="1">
              <a:buFontTx/>
              <a:buNone/>
            </a:pPr>
            <a:r>
              <a:rPr lang="ru-RU" altLang="ru-RU" sz="2000" b="1">
                <a:solidFill>
                  <a:srgbClr val="000099"/>
                </a:solidFill>
              </a:rPr>
              <a:t>Михайлова О.А.</a:t>
            </a:r>
          </a:p>
          <a:p>
            <a:pPr>
              <a:spcBef>
                <a:spcPct val="0"/>
              </a:spcBef>
              <a:buFontTx/>
              <a:buNone/>
            </a:pPr>
            <a:endParaRPr lang="ru-RU" altLang="ru-RU" sz="200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763713" y="981075"/>
            <a:ext cx="7129462" cy="5678488"/>
          </a:xfrm>
        </p:spPr>
        <p:txBody>
          <a:bodyPr/>
          <a:lstStyle/>
          <a:p>
            <a:pPr algn="ctr" eaLnBrk="1" hangingPunct="1">
              <a:lnSpc>
                <a:spcPct val="125000"/>
              </a:lnSpc>
              <a:buFontTx/>
              <a:buNone/>
              <a:defRPr/>
            </a:pPr>
            <a:r>
              <a:rPr lang="ru-RU" sz="44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	</a:t>
            </a:r>
            <a:r>
              <a:rPr lang="ru-RU" sz="40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Мир, вероятно, спасти уже    не удастся, но отдельного человека всегда можно.</a:t>
            </a:r>
            <a:r>
              <a:rPr 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</a:p>
          <a:p>
            <a:pPr algn="r" eaLnBrk="1" hangingPunct="1">
              <a:lnSpc>
                <a:spcPct val="125000"/>
              </a:lnSpc>
              <a:buFontTx/>
              <a:buNone/>
              <a:defRPr/>
            </a:pPr>
            <a:r>
              <a:rPr lang="ru-RU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                                      </a:t>
            </a:r>
          </a:p>
          <a:p>
            <a:pPr algn="r" eaLnBrk="1" hangingPunct="1">
              <a:lnSpc>
                <a:spcPct val="125000"/>
              </a:lnSpc>
              <a:buFontTx/>
              <a:buNone/>
              <a:defRPr/>
            </a:pPr>
            <a:r>
              <a:rPr lang="ru-RU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Иосиф Бродский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37-1"/>
          <p:cNvPicPr>
            <a:picLocks noChangeAspect="1" noChangeArrowheads="1"/>
          </p:cNvPicPr>
          <p:nvPr>
            <p:ph type="body"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588125" y="333375"/>
            <a:ext cx="2241550" cy="6051550"/>
          </a:xfrm>
          <a:noFill/>
        </p:spPr>
      </p:pic>
      <p:sp>
        <p:nvSpPr>
          <p:cNvPr id="5123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755650" y="1268413"/>
            <a:ext cx="6119813" cy="6119812"/>
          </a:xfrm>
        </p:spPr>
        <p:txBody>
          <a:bodyPr/>
          <a:lstStyle/>
          <a:p>
            <a:pPr eaLnBrk="1" hangingPunct="1">
              <a:lnSpc>
                <a:spcPct val="110000"/>
              </a:lnSpc>
              <a:buFontTx/>
              <a:buNone/>
            </a:pPr>
            <a:r>
              <a:rPr lang="en-US" altLang="ru-RU" sz="2400" b="1" smtClean="0"/>
              <a:t>    </a:t>
            </a:r>
            <a:r>
              <a:rPr lang="ru-RU" altLang="ru-RU" b="1" smtClean="0"/>
              <a:t>Мы выбираем жизнь, они – </a:t>
            </a:r>
            <a:r>
              <a:rPr lang="en-US" altLang="ru-RU" b="1" smtClean="0"/>
              <a:t>					</a:t>
            </a:r>
            <a:r>
              <a:rPr lang="ru-RU" altLang="ru-RU" b="1" smtClean="0"/>
              <a:t>смерть. </a:t>
            </a:r>
          </a:p>
          <a:p>
            <a:pPr eaLnBrk="1" hangingPunct="1">
              <a:lnSpc>
                <a:spcPct val="110000"/>
              </a:lnSpc>
              <a:buFontTx/>
              <a:buNone/>
            </a:pPr>
            <a:r>
              <a:rPr lang="en-US" altLang="ru-RU" b="1" smtClean="0"/>
              <a:t>    </a:t>
            </a:r>
            <a:r>
              <a:rPr lang="ru-RU" altLang="ru-RU" b="1" smtClean="0"/>
              <a:t>Мы пишем письма, они – </a:t>
            </a:r>
            <a:r>
              <a:rPr lang="en-US" altLang="ru-RU" b="1" smtClean="0"/>
              <a:t>		</a:t>
            </a:r>
            <a:r>
              <a:rPr lang="ru-RU" altLang="ru-RU" b="1" smtClean="0"/>
              <a:t>предсмертные</a:t>
            </a:r>
            <a:r>
              <a:rPr lang="en-US" altLang="ru-RU" b="1" smtClean="0"/>
              <a:t>  </a:t>
            </a:r>
            <a:r>
              <a:rPr lang="ru-RU" altLang="ru-RU" b="1" smtClean="0"/>
              <a:t>записки. </a:t>
            </a:r>
          </a:p>
          <a:p>
            <a:pPr eaLnBrk="1" hangingPunct="1">
              <a:lnSpc>
                <a:spcPct val="110000"/>
              </a:lnSpc>
              <a:buFontTx/>
              <a:buNone/>
            </a:pPr>
            <a:r>
              <a:rPr lang="en-US" altLang="ru-RU" b="1" smtClean="0"/>
              <a:t>    </a:t>
            </a:r>
            <a:r>
              <a:rPr lang="ru-RU" altLang="ru-RU" b="1" smtClean="0"/>
              <a:t>Мы строим планы на будущее,       				      у них… </a:t>
            </a:r>
            <a:br>
              <a:rPr lang="ru-RU" altLang="ru-RU" b="1" smtClean="0"/>
            </a:br>
            <a:r>
              <a:rPr lang="ru-RU" altLang="ru-RU" b="1" smtClean="0"/>
              <a:t>		у них – нет </a:t>
            </a:r>
            <a:r>
              <a:rPr lang="en-US" altLang="ru-RU" b="1" smtClean="0"/>
              <a:t> </a:t>
            </a:r>
            <a:r>
              <a:rPr lang="ru-RU" altLang="ru-RU" b="1" smtClean="0"/>
              <a:t>будущего. </a:t>
            </a:r>
          </a:p>
          <a:p>
            <a:pPr eaLnBrk="1" hangingPunct="1">
              <a:lnSpc>
                <a:spcPct val="110000"/>
              </a:lnSpc>
              <a:buFontTx/>
              <a:buNone/>
            </a:pPr>
            <a:r>
              <a:rPr lang="en-US" altLang="ru-RU" b="1" smtClean="0"/>
              <a:t>   </a:t>
            </a:r>
            <a:r>
              <a:rPr lang="ru-RU" altLang="ru-RU" b="1" smtClean="0"/>
              <a:t>Кажется, что мы и они – из </a:t>
            </a:r>
            <a:r>
              <a:rPr lang="en-US" altLang="ru-RU" b="1" smtClean="0"/>
              <a:t>			          </a:t>
            </a:r>
            <a:r>
              <a:rPr lang="ru-RU" altLang="ru-RU" b="1" smtClean="0"/>
              <a:t>разных миров. </a:t>
            </a:r>
          </a:p>
          <a:p>
            <a:pPr eaLnBrk="1" hangingPunct="1">
              <a:lnSpc>
                <a:spcPct val="110000"/>
              </a:lnSpc>
              <a:buFontTx/>
              <a:buNone/>
            </a:pPr>
            <a:r>
              <a:rPr lang="en-US" altLang="ru-RU" b="1" smtClean="0"/>
              <a:t>    </a:t>
            </a:r>
            <a:endParaRPr lang="ru-RU" altLang="ru-RU" b="1" smtClean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404813"/>
            <a:ext cx="8085138" cy="2087562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altLang="ru-RU" i="1" smtClean="0"/>
              <a:t>		</a:t>
            </a:r>
            <a:r>
              <a:rPr lang="ru-RU" altLang="ru-RU" smtClean="0"/>
              <a:t>Каждый год кончают жизнь самоубийством    </a:t>
            </a:r>
            <a:r>
              <a:rPr lang="ru-RU" altLang="ru-RU" b="1" smtClean="0"/>
              <a:t>1 000 000</a:t>
            </a:r>
            <a:r>
              <a:rPr lang="ru-RU" altLang="ru-RU" smtClean="0"/>
              <a:t> человек.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altLang="ru-RU" smtClean="0"/>
              <a:t> 	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altLang="ru-RU" smtClean="0"/>
              <a:t>           Среди них:</a:t>
            </a:r>
          </a:p>
        </p:txBody>
      </p:sp>
      <p:pic>
        <p:nvPicPr>
          <p:cNvPr id="6147" name="Picture 3" descr="suicid-3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3068638"/>
            <a:ext cx="3384550" cy="2538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971550" y="2708275"/>
            <a:ext cx="4248150" cy="351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140000"/>
              </a:lnSpc>
              <a:spcBef>
                <a:spcPct val="0"/>
              </a:spcBef>
              <a:buFontTx/>
              <a:buNone/>
            </a:pPr>
            <a:r>
              <a:rPr lang="ru-RU" altLang="ru-RU" sz="2800"/>
              <a:t>- 280 тысяч китайцев,</a:t>
            </a:r>
          </a:p>
          <a:p>
            <a:pPr>
              <a:lnSpc>
                <a:spcPct val="140000"/>
              </a:lnSpc>
              <a:spcBef>
                <a:spcPct val="0"/>
              </a:spcBef>
              <a:buFontTx/>
              <a:buNone/>
            </a:pPr>
            <a:r>
              <a:rPr lang="ru-RU" altLang="ru-RU" sz="2800"/>
              <a:t>- 30 тысяч американцев,</a:t>
            </a:r>
          </a:p>
          <a:p>
            <a:pPr>
              <a:lnSpc>
                <a:spcPct val="140000"/>
              </a:lnSpc>
              <a:spcBef>
                <a:spcPct val="0"/>
              </a:spcBef>
              <a:buFontTx/>
              <a:buNone/>
            </a:pPr>
            <a:r>
              <a:rPr lang="ru-RU" altLang="ru-RU" sz="2800"/>
              <a:t>- 25 тысяч японцев,</a:t>
            </a:r>
          </a:p>
          <a:p>
            <a:pPr>
              <a:lnSpc>
                <a:spcPct val="140000"/>
              </a:lnSpc>
              <a:spcBef>
                <a:spcPct val="0"/>
              </a:spcBef>
              <a:buFontTx/>
              <a:buNone/>
            </a:pPr>
            <a:r>
              <a:rPr lang="ru-RU" altLang="ru-RU" sz="2800"/>
              <a:t>- 20 тысяч французов,</a:t>
            </a:r>
          </a:p>
          <a:p>
            <a:pPr>
              <a:lnSpc>
                <a:spcPct val="140000"/>
              </a:lnSpc>
              <a:spcBef>
                <a:spcPct val="0"/>
              </a:spcBef>
              <a:buFontTx/>
              <a:buNone/>
            </a:pPr>
            <a:r>
              <a:rPr lang="ru-RU" altLang="ru-RU" sz="2800" b="1"/>
              <a:t>- 50 тысяч русских.</a:t>
            </a:r>
          </a:p>
          <a:p>
            <a:pPr>
              <a:spcBef>
                <a:spcPct val="0"/>
              </a:spcBef>
              <a:buFontTx/>
              <a:buNone/>
            </a:pPr>
            <a:endParaRPr lang="ru-RU" altLang="ru-RU" sz="280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16013" y="836613"/>
            <a:ext cx="7834312" cy="5584825"/>
          </a:xfrm>
        </p:spPr>
        <p:txBody>
          <a:bodyPr/>
          <a:lstStyle/>
          <a:p>
            <a:pPr eaLnBrk="1" hangingPunct="1"/>
            <a:r>
              <a:rPr lang="ru-RU" altLang="ru-RU" sz="2800" b="1" smtClean="0"/>
              <a:t>число самоубийств среди молодежи выросло в 3 раза; </a:t>
            </a:r>
            <a:endParaRPr lang="en-US" altLang="ru-RU" sz="2800" b="1" smtClean="0"/>
          </a:p>
          <a:p>
            <a:pPr eaLnBrk="1" hangingPunct="1"/>
            <a:endParaRPr lang="ru-RU" altLang="ru-RU" sz="800" b="1" smtClean="0"/>
          </a:p>
          <a:p>
            <a:pPr eaLnBrk="1" hangingPunct="1"/>
            <a:r>
              <a:rPr lang="ru-RU" altLang="ru-RU" sz="2800" b="1" smtClean="0"/>
              <a:t>каждый двенадцатый подросток в возрасте 13-17 лет пытается совершить попытку самоубийства; </a:t>
            </a:r>
            <a:endParaRPr lang="en-US" altLang="ru-RU" sz="2800" b="1" smtClean="0"/>
          </a:p>
          <a:p>
            <a:pPr eaLnBrk="1" hangingPunct="1"/>
            <a:endParaRPr lang="ru-RU" altLang="ru-RU" sz="800" b="1" smtClean="0"/>
          </a:p>
          <a:p>
            <a:pPr eaLnBrk="1" hangingPunct="1"/>
            <a:r>
              <a:rPr lang="ru-RU" altLang="ru-RU" sz="2800" b="1" smtClean="0"/>
              <a:t>Число законченных суицидов среди юношей в среднем в 3 раза больше, чем среди девушек; </a:t>
            </a:r>
            <a:endParaRPr lang="en-US" altLang="ru-RU" sz="2800" b="1" smtClean="0"/>
          </a:p>
          <a:p>
            <a:pPr eaLnBrk="1" hangingPunct="1"/>
            <a:endParaRPr lang="ru-RU" altLang="ru-RU" sz="800" b="1" smtClean="0"/>
          </a:p>
          <a:p>
            <a:pPr eaLnBrk="1" hangingPunct="1"/>
            <a:r>
              <a:rPr lang="ru-RU" altLang="ru-RU" sz="2800" b="1" smtClean="0"/>
              <a:t>девушки пытаются покончить с собой в 4 раза чаще, чем юноши. 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042988" y="274638"/>
            <a:ext cx="7921625" cy="1143000"/>
          </a:xfrm>
        </p:spPr>
        <p:txBody>
          <a:bodyPr/>
          <a:lstStyle/>
          <a:p>
            <a:pPr eaLnBrk="1" hangingPunct="1"/>
            <a:r>
              <a:rPr lang="ru-RU" altLang="ru-RU" sz="4000" b="1" smtClean="0"/>
              <a:t>Информация к размышлению.</a:t>
            </a:r>
            <a:r>
              <a:rPr lang="ru-RU" altLang="ru-RU" sz="4000" smtClean="0"/>
              <a:t/>
            </a:r>
            <a:br>
              <a:rPr lang="ru-RU" altLang="ru-RU" sz="4000" smtClean="0"/>
            </a:br>
            <a:endParaRPr lang="ru-RU" altLang="ru-RU" sz="400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30325" y="1628775"/>
            <a:ext cx="7813675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2800" b="1" smtClean="0"/>
              <a:t>Наиболее частой причиной попытки самоубийств среди подростков - семейные конфликты с родителями. </a:t>
            </a:r>
            <a:endParaRPr lang="ru-RU" altLang="ru-RU" sz="800" b="1" smtClean="0"/>
          </a:p>
          <a:p>
            <a:pPr eaLnBrk="1" hangingPunct="1">
              <a:lnSpc>
                <a:spcPct val="80000"/>
              </a:lnSpc>
            </a:pPr>
            <a:endParaRPr lang="ru-RU" altLang="ru-RU" sz="800" b="1" smtClean="0"/>
          </a:p>
          <a:p>
            <a:pPr eaLnBrk="1" hangingPunct="1">
              <a:lnSpc>
                <a:spcPct val="80000"/>
              </a:lnSpc>
            </a:pPr>
            <a:r>
              <a:rPr lang="ru-RU" altLang="ru-RU" sz="2800" b="1" smtClean="0"/>
              <a:t>На втором месте – угроза потери близкого человека (неразделенная любовь). </a:t>
            </a:r>
          </a:p>
          <a:p>
            <a:pPr eaLnBrk="1" hangingPunct="1">
              <a:lnSpc>
                <a:spcPct val="80000"/>
              </a:lnSpc>
            </a:pPr>
            <a:endParaRPr lang="ru-RU" altLang="ru-RU" sz="800" b="1" smtClean="0"/>
          </a:p>
          <a:p>
            <a:pPr eaLnBrk="1" hangingPunct="1">
              <a:lnSpc>
                <a:spcPct val="80000"/>
              </a:lnSpc>
            </a:pPr>
            <a:r>
              <a:rPr lang="ru-RU" altLang="ru-RU" sz="2800" b="1" smtClean="0"/>
              <a:t>На третьем месте – несправедливое отношение, обвинение. </a:t>
            </a:r>
          </a:p>
          <a:p>
            <a:pPr eaLnBrk="1" hangingPunct="1">
              <a:lnSpc>
                <a:spcPct val="80000"/>
              </a:lnSpc>
            </a:pPr>
            <a:endParaRPr lang="ru-RU" altLang="ru-RU" sz="800" b="1" smtClean="0"/>
          </a:p>
          <a:p>
            <a:pPr eaLnBrk="1" hangingPunct="1">
              <a:lnSpc>
                <a:spcPct val="80000"/>
              </a:lnSpc>
            </a:pPr>
            <a:r>
              <a:rPr lang="ru-RU" altLang="ru-RU" sz="2800" b="1" smtClean="0"/>
              <a:t>15% суицидов предпринимали повторные попытки самоубийств. </a:t>
            </a:r>
          </a:p>
          <a:p>
            <a:pPr eaLnBrk="1" hangingPunct="1">
              <a:lnSpc>
                <a:spcPct val="80000"/>
              </a:lnSpc>
            </a:pPr>
            <a:endParaRPr lang="ru-RU" altLang="ru-RU" sz="2800" b="1" smtClean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5" name="Rectangle 15"/>
          <p:cNvSpPr>
            <a:spLocks noGrp="1" noChangeArrowheads="1"/>
          </p:cNvSpPr>
          <p:nvPr>
            <p:ph type="title"/>
          </p:nvPr>
        </p:nvSpPr>
        <p:spPr>
          <a:xfrm>
            <a:off x="1187450" y="274638"/>
            <a:ext cx="7705725" cy="1143000"/>
          </a:xfrm>
        </p:spPr>
        <p:txBody>
          <a:bodyPr/>
          <a:lstStyle/>
          <a:p>
            <a:pPr eaLnBrk="1" hangingPunct="1"/>
            <a:r>
              <a:rPr lang="ru-RU" altLang="ru-RU" sz="2400" b="1" smtClean="0"/>
              <a:t/>
            </a:r>
            <a:br>
              <a:rPr lang="ru-RU" altLang="ru-RU" sz="2400" b="1" smtClean="0"/>
            </a:br>
            <a:r>
              <a:rPr lang="ru-RU" altLang="ru-RU" sz="2400" b="1" smtClean="0"/>
              <a:t>Суицид – акт лишения себя жизни, при котором человек действует целенаправленно, преднамеренно, осознанно</a:t>
            </a:r>
            <a:br>
              <a:rPr lang="ru-RU" altLang="ru-RU" sz="2400" b="1" smtClean="0"/>
            </a:br>
            <a:endParaRPr lang="ru-RU" altLang="ru-RU" sz="2400" b="1" smtClean="0"/>
          </a:p>
        </p:txBody>
      </p:sp>
      <p:sp>
        <p:nvSpPr>
          <p:cNvPr id="1036" name="Rectangle 5"/>
          <p:cNvSpPr>
            <a:spLocks noChangeArrowheads="1"/>
          </p:cNvSpPr>
          <p:nvPr/>
        </p:nvSpPr>
        <p:spPr bwMode="auto">
          <a:xfrm>
            <a:off x="395288" y="1412875"/>
            <a:ext cx="8353425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buFontTx/>
              <a:buNone/>
            </a:pPr>
            <a:endParaRPr lang="ru-RU" altLang="ru-RU" sz="2400"/>
          </a:p>
          <a:p>
            <a:pPr algn="ctr" eaLnBrk="1" hangingPunct="1">
              <a:buFontTx/>
              <a:buNone/>
            </a:pPr>
            <a:endParaRPr lang="ru-RU" altLang="ru-RU" sz="2400"/>
          </a:p>
        </p:txBody>
      </p:sp>
      <p:graphicFrame>
        <p:nvGraphicFramePr>
          <p:cNvPr id="2" name="Схема 1"/>
          <p:cNvGraphicFramePr/>
          <p:nvPr/>
        </p:nvGraphicFramePr>
        <p:xfrm>
          <a:off x="1331913" y="2205038"/>
          <a:ext cx="7632700" cy="38877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852488" y="476250"/>
            <a:ext cx="8291512" cy="6192838"/>
          </a:xfrm>
        </p:spPr>
        <p:txBody>
          <a:bodyPr/>
          <a:lstStyle/>
          <a:p>
            <a:pPr eaLnBrk="1" hangingPunct="1">
              <a:lnSpc>
                <a:spcPct val="95000"/>
              </a:lnSpc>
            </a:pPr>
            <a:r>
              <a:rPr lang="ru-RU" altLang="ru-RU" sz="4000" b="1" smtClean="0"/>
              <a:t>Формы                   суицидальной активности</a:t>
            </a:r>
            <a:r>
              <a:rPr lang="ru-RU" altLang="ru-RU" sz="3600" smtClean="0"/>
              <a:t/>
            </a:r>
            <a:br>
              <a:rPr lang="ru-RU" altLang="ru-RU" sz="3600" smtClean="0"/>
            </a:br>
            <a:r>
              <a:rPr lang="ru-RU" altLang="ru-RU" sz="1200" smtClean="0"/>
              <a:t/>
            </a:r>
            <a:br>
              <a:rPr lang="ru-RU" altLang="ru-RU" sz="1200" smtClean="0"/>
            </a:br>
            <a:r>
              <a:rPr lang="ru-RU" altLang="ru-RU" sz="3600" smtClean="0"/>
              <a:t>-  </a:t>
            </a:r>
            <a:r>
              <a:rPr lang="ru-RU" altLang="ru-RU" sz="3200" b="1" smtClean="0"/>
              <a:t>суицидальные мысли: </a:t>
            </a:r>
            <a:br>
              <a:rPr lang="ru-RU" altLang="ru-RU" sz="3200" b="1" smtClean="0"/>
            </a:br>
            <a:r>
              <a:rPr lang="ru-RU" altLang="ru-RU" sz="3200" b="1" smtClean="0"/>
              <a:t>-  суицидальные попытки</a:t>
            </a:r>
            <a:br>
              <a:rPr lang="ru-RU" altLang="ru-RU" sz="3200" b="1" smtClean="0"/>
            </a:br>
            <a:r>
              <a:rPr lang="ru-RU" altLang="ru-RU" sz="3200" b="1" smtClean="0"/>
              <a:t>-  завершенный суицид</a:t>
            </a:r>
            <a:r>
              <a:rPr lang="ru-RU" altLang="ru-RU" sz="3200" smtClean="0"/>
              <a:t/>
            </a:r>
            <a:br>
              <a:rPr lang="ru-RU" altLang="ru-RU" sz="3200" smtClean="0"/>
            </a:br>
            <a:r>
              <a:rPr lang="ru-RU" altLang="ru-RU" sz="3600" smtClean="0"/>
              <a:t/>
            </a:r>
            <a:br>
              <a:rPr lang="ru-RU" altLang="ru-RU" sz="3600" smtClean="0"/>
            </a:br>
            <a:r>
              <a:rPr lang="ru-RU" altLang="ru-RU" sz="4000" b="1" smtClean="0"/>
              <a:t>Виды                    суицидального поведения</a:t>
            </a:r>
            <a:r>
              <a:rPr lang="ru-RU" altLang="ru-RU" sz="3600" smtClean="0"/>
              <a:t/>
            </a:r>
            <a:br>
              <a:rPr lang="ru-RU" altLang="ru-RU" sz="3600" smtClean="0"/>
            </a:br>
            <a:r>
              <a:rPr lang="ru-RU" altLang="ru-RU" sz="1200" smtClean="0"/>
              <a:t/>
            </a:r>
            <a:br>
              <a:rPr lang="ru-RU" altLang="ru-RU" sz="1200" smtClean="0"/>
            </a:br>
            <a:r>
              <a:rPr lang="ru-RU" altLang="ru-RU" sz="3600" smtClean="0"/>
              <a:t> - </a:t>
            </a:r>
            <a:r>
              <a:rPr lang="ru-RU" altLang="ru-RU" sz="3200" b="1" smtClean="0"/>
              <a:t>демонстративно – шантажное </a:t>
            </a:r>
            <a:br>
              <a:rPr lang="ru-RU" altLang="ru-RU" sz="3200" b="1" smtClean="0"/>
            </a:br>
            <a:r>
              <a:rPr lang="ru-RU" altLang="ru-RU" sz="3200" b="1" smtClean="0"/>
              <a:t>- самоповреждающее </a:t>
            </a:r>
            <a:br>
              <a:rPr lang="ru-RU" altLang="ru-RU" sz="3200" b="1" smtClean="0"/>
            </a:br>
            <a:r>
              <a:rPr lang="ru-RU" altLang="ru-RU" sz="3200" b="1" smtClean="0"/>
              <a:t>- истинное </a:t>
            </a:r>
            <a:br>
              <a:rPr lang="ru-RU" altLang="ru-RU" sz="3200" b="1" smtClean="0"/>
            </a:br>
            <a:endParaRPr lang="ru-RU" altLang="ru-RU" sz="3200" b="1" smtClean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Grp="1" noChangeArrowheads="1"/>
          </p:cNvSpPr>
          <p:nvPr>
            <p:ph type="title"/>
          </p:nvPr>
        </p:nvSpPr>
        <p:spPr>
          <a:xfrm>
            <a:off x="1331913" y="549275"/>
            <a:ext cx="7283450" cy="5818188"/>
          </a:xfrm>
        </p:spPr>
        <p:txBody>
          <a:bodyPr/>
          <a:lstStyle/>
          <a:p>
            <a:pPr eaLnBrk="1" hangingPunct="1">
              <a:lnSpc>
                <a:spcPct val="130000"/>
              </a:lnSpc>
            </a:pPr>
            <a:r>
              <a:rPr lang="ru-RU" altLang="ru-RU" sz="4000" b="1" smtClean="0"/>
              <a:t>Выделяют 5 ведущих мотивов суицидального поведения</a:t>
            </a:r>
            <a:r>
              <a:rPr lang="ru-RU" altLang="ru-RU" sz="3600" b="1" smtClean="0"/>
              <a:t/>
            </a:r>
            <a:br>
              <a:rPr lang="ru-RU" altLang="ru-RU" sz="3600" b="1" smtClean="0"/>
            </a:br>
            <a:r>
              <a:rPr lang="ru-RU" altLang="ru-RU" sz="2000" b="1" smtClean="0"/>
              <a:t/>
            </a:r>
            <a:br>
              <a:rPr lang="ru-RU" altLang="ru-RU" sz="2000" b="1" smtClean="0"/>
            </a:br>
            <a:r>
              <a:rPr lang="ru-RU" altLang="ru-RU" sz="2800" b="1" smtClean="0"/>
              <a:t>- Призыв</a:t>
            </a:r>
            <a:br>
              <a:rPr lang="ru-RU" altLang="ru-RU" sz="2800" b="1" smtClean="0"/>
            </a:br>
            <a:r>
              <a:rPr lang="ru-RU" altLang="ru-RU" sz="2800" b="1" smtClean="0"/>
              <a:t>- Протест</a:t>
            </a:r>
            <a:br>
              <a:rPr lang="ru-RU" altLang="ru-RU" sz="2800" b="1" smtClean="0"/>
            </a:br>
            <a:r>
              <a:rPr lang="ru-RU" altLang="ru-RU" sz="2800" b="1" smtClean="0"/>
              <a:t>- Избегание</a:t>
            </a:r>
            <a:br>
              <a:rPr lang="ru-RU" altLang="ru-RU" sz="2800" b="1" smtClean="0"/>
            </a:br>
            <a:r>
              <a:rPr lang="ru-RU" altLang="ru-RU" sz="2800" b="1" smtClean="0"/>
              <a:t> - Самонаказание </a:t>
            </a:r>
            <a:br>
              <a:rPr lang="ru-RU" altLang="ru-RU" sz="2800" b="1" smtClean="0"/>
            </a:br>
            <a:r>
              <a:rPr lang="ru-RU" altLang="ru-RU" sz="2800" b="1" smtClean="0"/>
              <a:t>- Отказ </a:t>
            </a:r>
            <a:br>
              <a:rPr lang="ru-RU" altLang="ru-RU" sz="2800" b="1" smtClean="0"/>
            </a:br>
            <a:endParaRPr lang="ru-RU" altLang="ru-RU" sz="2800" b="1" smtClean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440</TotalTime>
  <Words>419</Words>
  <Application>Microsoft Office PowerPoint</Application>
  <PresentationFormat>Экран (4:3)</PresentationFormat>
  <Paragraphs>110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4" baseType="lpstr">
      <vt:lpstr>Arial</vt:lpstr>
      <vt:lpstr>Times New Roman</vt:lpstr>
      <vt:lpstr>Wingdings</vt:lpstr>
      <vt:lpstr>Bodoni MT Black</vt:lpstr>
      <vt:lpstr>Оформление по умолчанию</vt:lpstr>
      <vt:lpstr>Родительское собрание. </vt:lpstr>
      <vt:lpstr>Презентация PowerPoint</vt:lpstr>
      <vt:lpstr>Презентация PowerPoint</vt:lpstr>
      <vt:lpstr>Презентация PowerPoint</vt:lpstr>
      <vt:lpstr>Презентация PowerPoint</vt:lpstr>
      <vt:lpstr>Информация к размышлению. </vt:lpstr>
      <vt:lpstr> Суицид – акт лишения себя жизни, при котором человек действует целенаправленно, преднамеренно, осознанно </vt:lpstr>
      <vt:lpstr>Формы                   суицидальной активности  -  суицидальные мысли:  -  суицидальные попытки -  завершенный суицид  Виды                    суицидального поведения   - демонстративно – шантажное  - самоповреждающее  - истинное  </vt:lpstr>
      <vt:lpstr>Выделяют 5 ведущих мотивов суицидального поведения  - Призыв - Протест - Избегание  - Самонаказание  - Отказ  </vt:lpstr>
      <vt:lpstr>Причины суицидов            среди детей:</vt:lpstr>
      <vt:lpstr>Группа  риска</vt:lpstr>
      <vt:lpstr>5 основных критериев          суицидального риска  - Подросток злоупотребляет алкоголем, наркотическими  веществами. - Имеется  акцентуации характера. - Ранее получал психиатрическое лечение. - Проживает отдельно от родных. - Помимо данного эпизода у подростка уже был суицидальный эпизод   </vt:lpstr>
      <vt:lpstr>Словесные признаки:</vt:lpstr>
      <vt:lpstr>Поведенческие признаки: </vt:lpstr>
      <vt:lpstr>Ситуационные признаки </vt:lpstr>
      <vt:lpstr>Презентация PowerPoint</vt:lpstr>
      <vt:lpstr>Чтобы ценить жизнь, необходимо знать две основных вещи:</vt:lpstr>
      <vt:lpstr>Презентация PowerPoint</vt:lpstr>
      <vt:lpstr>Презентация PowerPoint</vt:lpstr>
    </vt:vector>
  </TitlesOfParts>
  <Company>Школа № 4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Что такое суицид и как с ним бороться?</dc:title>
  <dc:creator>Светлана</dc:creator>
  <cp:lastModifiedBy>1</cp:lastModifiedBy>
  <cp:revision>41</cp:revision>
  <cp:lastPrinted>2017-01-24T04:47:21Z</cp:lastPrinted>
  <dcterms:created xsi:type="dcterms:W3CDTF">2010-12-08T07:41:01Z</dcterms:created>
  <dcterms:modified xsi:type="dcterms:W3CDTF">2017-01-24T04:48:37Z</dcterms:modified>
</cp:coreProperties>
</file>