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6" r:id="rId2"/>
    <p:sldId id="257" r:id="rId3"/>
    <p:sldId id="258" r:id="rId4"/>
    <p:sldId id="259" r:id="rId5"/>
  </p:sldIdLst>
  <p:sldSz cx="9906000" cy="6858000" type="A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272" y="-96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2892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7FAE9F-8516-48B9-A390-8861BE9F40F0}" type="datetimeFigureOut">
              <a:rPr lang="ru-RU" smtClean="0"/>
              <a:t>26.09.2018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193672-58B8-4955-A3FC-2D00DD72822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970430-38CC-4BB1-9B48-CBF378465CB9}" type="datetimeFigureOut">
              <a:rPr lang="ru-RU" smtClean="0"/>
              <a:t>26.09.2018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55120C-4B61-4CD8-9885-B46517930C1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55120C-4B61-4CD8-9885-B46517930C1E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55120C-4B61-4CD8-9885-B46517930C1E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55120C-4B61-4CD8-9885-B46517930C1E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55120C-4B61-4CD8-9885-B46517930C1E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8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41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41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3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3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3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2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2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2" y="273053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3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3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ндрей\Desktop\Арктик-шоу\Арктика картинки\orig.jpg"/>
          <p:cNvPicPr>
            <a:picLocks noChangeAspect="1" noChangeArrowheads="1"/>
          </p:cNvPicPr>
          <p:nvPr/>
        </p:nvPicPr>
        <p:blipFill>
          <a:blip r:embed="rId3" cstate="print"/>
          <a:srcRect r="33281"/>
          <a:stretch>
            <a:fillRect/>
          </a:stretch>
        </p:blipFill>
        <p:spPr bwMode="auto">
          <a:xfrm>
            <a:off x="0" y="0"/>
            <a:ext cx="9906000" cy="688479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906000" cy="836712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l"/>
            <a:r>
              <a:rPr lang="ru-RU" sz="28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Segoe Script" pitchFamily="34" charset="0"/>
              </a:rPr>
              <a:t>  КАРТА ПУТЕШЕСТВИЯ </a:t>
            </a:r>
            <a:endParaRPr lang="ru-RU" sz="2800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  <a:latin typeface="Segoe Script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2996952"/>
            <a:ext cx="6779468" cy="2641848"/>
          </a:xfrm>
        </p:spPr>
        <p:txBody>
          <a:bodyPr/>
          <a:lstStyle/>
          <a:p>
            <a:r>
              <a:rPr lang="ru-RU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  <a:latin typeface="Segoe Print" pitchFamily="2" charset="0"/>
              </a:rPr>
              <a:t>д</a:t>
            </a:r>
            <a:r>
              <a:rPr lang="ru-RU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  <a:latin typeface="Segoe Print" pitchFamily="2" charset="0"/>
              </a:rPr>
              <a:t>ля экспедиции</a:t>
            </a:r>
          </a:p>
          <a:p>
            <a:r>
              <a:rPr lang="ru-RU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  <a:latin typeface="Segoe Print" pitchFamily="2" charset="0"/>
              </a:rPr>
              <a:t>5 класса</a:t>
            </a:r>
            <a:endParaRPr lang="ru-RU" b="1" dirty="0">
              <a:solidFill>
                <a:srgbClr val="C00000"/>
              </a:solidFill>
              <a:latin typeface="Segoe Print" pitchFamily="2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00472" y="2348880"/>
            <a:ext cx="2592288" cy="2448272"/>
          </a:xfrm>
          <a:prstGeom prst="ellipse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Старт</a:t>
            </a:r>
          </a:p>
          <a:p>
            <a:pPr algn="ctr"/>
            <a:endParaRPr lang="ru-RU" sz="2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 Antiqua" pitchFamily="18" charset="0"/>
            </a:endParaRPr>
          </a:p>
          <a:p>
            <a:pPr algn="ctr"/>
            <a:r>
              <a:rPr lang="ru-RU" sz="2000" b="1" u="sng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Актовый зал</a:t>
            </a:r>
          </a:p>
          <a:p>
            <a:pPr algn="ctr"/>
            <a:endParaRPr lang="ru-RU" sz="2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 Antiqua" pitchFamily="18" charset="0"/>
            </a:endParaRPr>
          </a:p>
          <a:p>
            <a:pPr algn="ctr"/>
            <a:r>
              <a:rPr lang="ru-RU" sz="2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Финиш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 </a:t>
            </a: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 Antiqua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648744" y="908720"/>
            <a:ext cx="2376264" cy="1728192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1</a:t>
            </a:r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.</a:t>
            </a:r>
          </a:p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Онежский</a:t>
            </a:r>
          </a:p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капитан</a:t>
            </a: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Book Antiqua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817096" y="260648"/>
            <a:ext cx="3096344" cy="194421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5</a:t>
            </a:r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.</a:t>
            </a:r>
          </a:p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Удивительная</a:t>
            </a:r>
          </a:p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Арктика</a:t>
            </a:r>
          </a:p>
        </p:txBody>
      </p:sp>
      <p:sp>
        <p:nvSpPr>
          <p:cNvPr id="10" name="Овал 9"/>
          <p:cNvSpPr/>
          <p:nvPr/>
        </p:nvSpPr>
        <p:spPr>
          <a:xfrm>
            <a:off x="6681192" y="2852936"/>
            <a:ext cx="3024336" cy="194421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4</a:t>
            </a:r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.</a:t>
            </a:r>
          </a:p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Исследователи</a:t>
            </a:r>
          </a:p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Арктики</a:t>
            </a:r>
          </a:p>
        </p:txBody>
      </p:sp>
      <p:sp>
        <p:nvSpPr>
          <p:cNvPr id="11" name="Овал 10"/>
          <p:cNvSpPr/>
          <p:nvPr/>
        </p:nvSpPr>
        <p:spPr>
          <a:xfrm>
            <a:off x="5673080" y="4869160"/>
            <a:ext cx="2376264" cy="1728192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3</a:t>
            </a:r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.</a:t>
            </a:r>
          </a:p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Жители</a:t>
            </a:r>
          </a:p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Арктики</a:t>
            </a: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Book Antiqua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2504728" y="4509120"/>
            <a:ext cx="2664296" cy="187220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2</a:t>
            </a:r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.</a:t>
            </a:r>
          </a:p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Полезные</a:t>
            </a:r>
          </a:p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ископаемые</a:t>
            </a:r>
          </a:p>
        </p:txBody>
      </p:sp>
      <p:cxnSp>
        <p:nvCxnSpPr>
          <p:cNvPr id="14" name="Прямая со стрелкой 13"/>
          <p:cNvCxnSpPr/>
          <p:nvPr/>
        </p:nvCxnSpPr>
        <p:spPr>
          <a:xfrm flipV="1">
            <a:off x="2072680" y="1988840"/>
            <a:ext cx="504056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4953000" y="1124744"/>
            <a:ext cx="792088" cy="2160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8481392" y="2204864"/>
            <a:ext cx="216024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>
            <a:off x="7977336" y="4869160"/>
            <a:ext cx="576064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 flipV="1">
            <a:off x="5025008" y="6093296"/>
            <a:ext cx="720080" cy="1440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 flipV="1">
            <a:off x="1928664" y="4869160"/>
            <a:ext cx="576064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2" descr="C:\Users\Андрей\Desktop\Арктик-шоу\Арктика картинки\orig.jpg"/>
          <p:cNvPicPr>
            <a:picLocks noChangeAspect="1" noChangeArrowheads="1"/>
          </p:cNvPicPr>
          <p:nvPr/>
        </p:nvPicPr>
        <p:blipFill>
          <a:blip r:embed="rId3" cstate="print"/>
          <a:srcRect r="33281"/>
          <a:stretch>
            <a:fillRect/>
          </a:stretch>
        </p:blipFill>
        <p:spPr bwMode="auto">
          <a:xfrm>
            <a:off x="0" y="0"/>
            <a:ext cx="9906000" cy="688479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906000" cy="836712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l"/>
            <a:r>
              <a:rPr lang="ru-RU" sz="28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Segoe Script" pitchFamily="34" charset="0"/>
              </a:rPr>
              <a:t>  КАРТА ПУТЕШЕСТВИЯ </a:t>
            </a:r>
            <a:endParaRPr lang="ru-RU" sz="2800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  <a:latin typeface="Segoe Script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0592" y="3068960"/>
            <a:ext cx="6912768" cy="2569840"/>
          </a:xfrm>
        </p:spPr>
        <p:txBody>
          <a:bodyPr/>
          <a:lstStyle/>
          <a:p>
            <a:r>
              <a:rPr lang="ru-RU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  <a:latin typeface="Segoe Print" pitchFamily="2" charset="0"/>
              </a:rPr>
              <a:t>д</a:t>
            </a:r>
            <a:r>
              <a:rPr lang="ru-RU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  <a:latin typeface="Segoe Print" pitchFamily="2" charset="0"/>
              </a:rPr>
              <a:t>ля экспедиции</a:t>
            </a:r>
          </a:p>
          <a:p>
            <a:r>
              <a:rPr lang="ru-RU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  <a:latin typeface="Segoe Print" pitchFamily="2" charset="0"/>
              </a:rPr>
              <a:t>6</a:t>
            </a:r>
            <a:r>
              <a:rPr lang="ru-RU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  <a:latin typeface="Segoe Print" pitchFamily="2" charset="0"/>
              </a:rPr>
              <a:t> класса</a:t>
            </a:r>
            <a:endParaRPr lang="ru-RU" b="1" dirty="0">
              <a:solidFill>
                <a:srgbClr val="C00000"/>
              </a:solidFill>
              <a:latin typeface="Segoe Print" pitchFamily="2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00472" y="2348880"/>
            <a:ext cx="2592288" cy="2448272"/>
          </a:xfrm>
          <a:prstGeom prst="ellipse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Старт</a:t>
            </a:r>
          </a:p>
          <a:p>
            <a:pPr algn="ctr"/>
            <a:endParaRPr lang="ru-RU" sz="2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 Antiqua" pitchFamily="18" charset="0"/>
            </a:endParaRPr>
          </a:p>
          <a:p>
            <a:pPr algn="ctr"/>
            <a:r>
              <a:rPr lang="ru-RU" sz="2000" b="1" u="sng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Актовый зал</a:t>
            </a:r>
          </a:p>
          <a:p>
            <a:pPr algn="ctr"/>
            <a:endParaRPr lang="ru-RU" sz="2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 Antiqua" pitchFamily="18" charset="0"/>
            </a:endParaRPr>
          </a:p>
          <a:p>
            <a:pPr algn="ctr"/>
            <a:r>
              <a:rPr lang="ru-RU" sz="2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Финиш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 </a:t>
            </a: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 Antiqua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177136" y="188640"/>
            <a:ext cx="2376264" cy="1728192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1</a:t>
            </a:r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.</a:t>
            </a:r>
          </a:p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Онежский</a:t>
            </a:r>
          </a:p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капитан</a:t>
            </a: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Book Antiqua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6609184" y="2420888"/>
            <a:ext cx="3096344" cy="194421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5</a:t>
            </a:r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.</a:t>
            </a:r>
          </a:p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Удивительная</a:t>
            </a:r>
          </a:p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Арктика</a:t>
            </a:r>
          </a:p>
        </p:txBody>
      </p:sp>
      <p:sp>
        <p:nvSpPr>
          <p:cNvPr id="10" name="Овал 9"/>
          <p:cNvSpPr/>
          <p:nvPr/>
        </p:nvSpPr>
        <p:spPr>
          <a:xfrm>
            <a:off x="5457056" y="4725144"/>
            <a:ext cx="3024336" cy="194421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4</a:t>
            </a:r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.</a:t>
            </a:r>
          </a:p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Исследователи</a:t>
            </a:r>
          </a:p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Арктики</a:t>
            </a:r>
          </a:p>
        </p:txBody>
      </p:sp>
      <p:sp>
        <p:nvSpPr>
          <p:cNvPr id="11" name="Овал 10"/>
          <p:cNvSpPr/>
          <p:nvPr/>
        </p:nvSpPr>
        <p:spPr>
          <a:xfrm>
            <a:off x="2432720" y="4797152"/>
            <a:ext cx="2376264" cy="1728192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3</a:t>
            </a:r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.</a:t>
            </a:r>
          </a:p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Жители</a:t>
            </a:r>
          </a:p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Арктики</a:t>
            </a: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Book Antiqua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2648744" y="836712"/>
            <a:ext cx="2664296" cy="187220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2</a:t>
            </a:r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.</a:t>
            </a:r>
          </a:p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Полезные</a:t>
            </a:r>
          </a:p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ископаемые</a:t>
            </a:r>
          </a:p>
        </p:txBody>
      </p:sp>
      <p:cxnSp>
        <p:nvCxnSpPr>
          <p:cNvPr id="14" name="Прямая со стрелкой 13"/>
          <p:cNvCxnSpPr/>
          <p:nvPr/>
        </p:nvCxnSpPr>
        <p:spPr>
          <a:xfrm flipV="1">
            <a:off x="2072680" y="1988840"/>
            <a:ext cx="504056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5313040" y="980728"/>
            <a:ext cx="792088" cy="2160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8265368" y="1772816"/>
            <a:ext cx="216024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>
            <a:off x="8265368" y="4509120"/>
            <a:ext cx="360040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 flipV="1">
            <a:off x="4880992" y="5877272"/>
            <a:ext cx="504056" cy="720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 flipV="1">
            <a:off x="1928664" y="4869160"/>
            <a:ext cx="576064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C:\Users\Андрей\Desktop\Арктик-шоу\Арктика картинки\orig.jpg"/>
          <p:cNvPicPr>
            <a:picLocks noChangeAspect="1" noChangeArrowheads="1"/>
          </p:cNvPicPr>
          <p:nvPr/>
        </p:nvPicPr>
        <p:blipFill>
          <a:blip r:embed="rId3" cstate="print"/>
          <a:srcRect r="33281"/>
          <a:stretch>
            <a:fillRect/>
          </a:stretch>
        </p:blipFill>
        <p:spPr bwMode="auto">
          <a:xfrm>
            <a:off x="0" y="0"/>
            <a:ext cx="9906000" cy="688479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906000" cy="836712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l"/>
            <a:r>
              <a:rPr lang="ru-RU" sz="28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Segoe Script" pitchFamily="34" charset="0"/>
              </a:rPr>
              <a:t>  КАРТА ПУТЕШЕСТВИЯ </a:t>
            </a:r>
            <a:endParaRPr lang="ru-RU" sz="2800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  <a:latin typeface="Segoe Script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2924944"/>
            <a:ext cx="6934200" cy="2713856"/>
          </a:xfrm>
        </p:spPr>
        <p:txBody>
          <a:bodyPr/>
          <a:lstStyle/>
          <a:p>
            <a:r>
              <a:rPr lang="ru-RU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  <a:latin typeface="Segoe Print" pitchFamily="2" charset="0"/>
              </a:rPr>
              <a:t>д</a:t>
            </a:r>
            <a:r>
              <a:rPr lang="ru-RU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  <a:latin typeface="Segoe Print" pitchFamily="2" charset="0"/>
              </a:rPr>
              <a:t>ля экспедиции</a:t>
            </a:r>
          </a:p>
          <a:p>
            <a:r>
              <a:rPr lang="ru-RU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  <a:latin typeface="Segoe Print" pitchFamily="2" charset="0"/>
              </a:rPr>
              <a:t>7</a:t>
            </a:r>
            <a:r>
              <a:rPr lang="ru-RU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  <a:latin typeface="Segoe Print" pitchFamily="2" charset="0"/>
              </a:rPr>
              <a:t> класса</a:t>
            </a:r>
            <a:endParaRPr lang="ru-RU" b="1" dirty="0">
              <a:solidFill>
                <a:srgbClr val="C00000"/>
              </a:solidFill>
              <a:latin typeface="Segoe Print" pitchFamily="2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00472" y="2348880"/>
            <a:ext cx="2592288" cy="2448272"/>
          </a:xfrm>
          <a:prstGeom prst="ellipse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Старт</a:t>
            </a:r>
          </a:p>
          <a:p>
            <a:pPr algn="ctr"/>
            <a:endParaRPr lang="ru-RU" sz="2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 Antiqua" pitchFamily="18" charset="0"/>
            </a:endParaRPr>
          </a:p>
          <a:p>
            <a:pPr algn="ctr"/>
            <a:r>
              <a:rPr lang="ru-RU" sz="2000" b="1" u="sng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Актовый зал</a:t>
            </a:r>
          </a:p>
          <a:p>
            <a:pPr algn="ctr"/>
            <a:endParaRPr lang="ru-RU" sz="2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 Antiqua" pitchFamily="18" charset="0"/>
            </a:endParaRPr>
          </a:p>
          <a:p>
            <a:pPr algn="ctr"/>
            <a:r>
              <a:rPr lang="ru-RU" sz="2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Финиш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 </a:t>
            </a: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 Antiqua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7329264" y="2348880"/>
            <a:ext cx="2376264" cy="1728192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1</a:t>
            </a:r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.</a:t>
            </a:r>
          </a:p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Онежский</a:t>
            </a:r>
          </a:p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капитан</a:t>
            </a: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Book Antiqua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6105128" y="4437112"/>
            <a:ext cx="3096344" cy="194421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5</a:t>
            </a:r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.</a:t>
            </a:r>
          </a:p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Удивительная</a:t>
            </a:r>
          </a:p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Арктика</a:t>
            </a:r>
          </a:p>
        </p:txBody>
      </p:sp>
      <p:sp>
        <p:nvSpPr>
          <p:cNvPr id="10" name="Овал 9"/>
          <p:cNvSpPr/>
          <p:nvPr/>
        </p:nvSpPr>
        <p:spPr>
          <a:xfrm>
            <a:off x="2360712" y="4725144"/>
            <a:ext cx="3024336" cy="194421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4</a:t>
            </a:r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.</a:t>
            </a:r>
          </a:p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Исследователи</a:t>
            </a:r>
          </a:p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Арктики</a:t>
            </a:r>
          </a:p>
        </p:txBody>
      </p:sp>
      <p:sp>
        <p:nvSpPr>
          <p:cNvPr id="11" name="Овал 10"/>
          <p:cNvSpPr/>
          <p:nvPr/>
        </p:nvSpPr>
        <p:spPr>
          <a:xfrm>
            <a:off x="2576736" y="764704"/>
            <a:ext cx="2376264" cy="1728192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3</a:t>
            </a:r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.</a:t>
            </a:r>
          </a:p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Жители</a:t>
            </a:r>
          </a:p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Арктики</a:t>
            </a: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Book Antiqua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889104" y="188640"/>
            <a:ext cx="2664296" cy="187220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2</a:t>
            </a:r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.</a:t>
            </a:r>
          </a:p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Полезные</a:t>
            </a:r>
          </a:p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ископаемые</a:t>
            </a:r>
          </a:p>
        </p:txBody>
      </p:sp>
      <p:cxnSp>
        <p:nvCxnSpPr>
          <p:cNvPr id="14" name="Прямая со стрелкой 13"/>
          <p:cNvCxnSpPr/>
          <p:nvPr/>
        </p:nvCxnSpPr>
        <p:spPr>
          <a:xfrm flipV="1">
            <a:off x="2072680" y="1988840"/>
            <a:ext cx="504056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4953000" y="1124744"/>
            <a:ext cx="792088" cy="2160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8337376" y="1772816"/>
            <a:ext cx="288032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>
            <a:off x="8769424" y="4149080"/>
            <a:ext cx="144016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>
            <a:off x="5457056" y="5877272"/>
            <a:ext cx="64807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 flipV="1">
            <a:off x="2000672" y="4869160"/>
            <a:ext cx="432048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" descr="C:\Users\Андрей\Desktop\Арктик-шоу\Арктика картинки\orig.jpg"/>
          <p:cNvPicPr>
            <a:picLocks noChangeAspect="1" noChangeArrowheads="1"/>
          </p:cNvPicPr>
          <p:nvPr/>
        </p:nvPicPr>
        <p:blipFill>
          <a:blip r:embed="rId3" cstate="print"/>
          <a:srcRect r="33281"/>
          <a:stretch>
            <a:fillRect/>
          </a:stretch>
        </p:blipFill>
        <p:spPr bwMode="auto">
          <a:xfrm>
            <a:off x="0" y="0"/>
            <a:ext cx="9906000" cy="688479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906000" cy="836712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l"/>
            <a:r>
              <a:rPr lang="ru-RU" sz="28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Segoe Script" pitchFamily="34" charset="0"/>
              </a:rPr>
              <a:t>  КАРТА ПУТЕШЕСТВИЯ </a:t>
            </a:r>
            <a:endParaRPr lang="ru-RU" sz="2800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  <a:latin typeface="Segoe Script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2996952"/>
            <a:ext cx="6934200" cy="2641848"/>
          </a:xfrm>
        </p:spPr>
        <p:txBody>
          <a:bodyPr/>
          <a:lstStyle/>
          <a:p>
            <a:r>
              <a:rPr lang="ru-RU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  <a:latin typeface="Segoe Print" pitchFamily="2" charset="0"/>
              </a:rPr>
              <a:t>д</a:t>
            </a:r>
            <a:r>
              <a:rPr lang="ru-RU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  <a:latin typeface="Segoe Print" pitchFamily="2" charset="0"/>
              </a:rPr>
              <a:t>ля экспедиции</a:t>
            </a:r>
          </a:p>
          <a:p>
            <a:r>
              <a:rPr lang="ru-RU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  <a:latin typeface="Segoe Print" pitchFamily="2" charset="0"/>
              </a:rPr>
              <a:t>8</a:t>
            </a:r>
            <a:r>
              <a:rPr lang="ru-RU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  <a:latin typeface="Segoe Print" pitchFamily="2" charset="0"/>
              </a:rPr>
              <a:t> класса</a:t>
            </a:r>
            <a:endParaRPr lang="ru-RU" b="1" dirty="0">
              <a:solidFill>
                <a:srgbClr val="C00000"/>
              </a:solidFill>
              <a:latin typeface="Segoe Print" pitchFamily="2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00472" y="2348880"/>
            <a:ext cx="2592288" cy="2448272"/>
          </a:xfrm>
          <a:prstGeom prst="ellipse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Старт</a:t>
            </a:r>
          </a:p>
          <a:p>
            <a:pPr algn="ctr"/>
            <a:endParaRPr lang="ru-RU" sz="2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 Antiqua" pitchFamily="18" charset="0"/>
            </a:endParaRPr>
          </a:p>
          <a:p>
            <a:pPr algn="ctr"/>
            <a:r>
              <a:rPr lang="ru-RU" sz="2000" b="1" u="sng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Актовый зал</a:t>
            </a:r>
          </a:p>
          <a:p>
            <a:pPr algn="ctr"/>
            <a:endParaRPr lang="ru-RU" sz="2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 Antiqua" pitchFamily="18" charset="0"/>
            </a:endParaRPr>
          </a:p>
          <a:p>
            <a:pPr algn="ctr"/>
            <a:r>
              <a:rPr lang="ru-RU" sz="2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Финиш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 </a:t>
            </a: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 Antiqua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5889104" y="4941168"/>
            <a:ext cx="2376264" cy="1728192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1</a:t>
            </a:r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.</a:t>
            </a:r>
          </a:p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Онежский</a:t>
            </a:r>
          </a:p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капитан</a:t>
            </a: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Book Antiqua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288704" y="4581128"/>
            <a:ext cx="3096344" cy="194421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5</a:t>
            </a:r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.</a:t>
            </a:r>
          </a:p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Удивительная</a:t>
            </a:r>
          </a:p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Арктика</a:t>
            </a:r>
          </a:p>
        </p:txBody>
      </p:sp>
      <p:sp>
        <p:nvSpPr>
          <p:cNvPr id="10" name="Овал 9"/>
          <p:cNvSpPr/>
          <p:nvPr/>
        </p:nvSpPr>
        <p:spPr>
          <a:xfrm>
            <a:off x="2720752" y="764704"/>
            <a:ext cx="3024336" cy="194421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4</a:t>
            </a:r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.</a:t>
            </a:r>
          </a:p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Исследователи</a:t>
            </a:r>
          </a:p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Арктики</a:t>
            </a:r>
          </a:p>
        </p:txBody>
      </p:sp>
      <p:sp>
        <p:nvSpPr>
          <p:cNvPr id="11" name="Овал 10"/>
          <p:cNvSpPr/>
          <p:nvPr/>
        </p:nvSpPr>
        <p:spPr>
          <a:xfrm>
            <a:off x="6465168" y="188640"/>
            <a:ext cx="2376264" cy="1728192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3</a:t>
            </a:r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.</a:t>
            </a:r>
          </a:p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Жители</a:t>
            </a:r>
          </a:p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Арктики</a:t>
            </a: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Book Antiqua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041232" y="2636912"/>
            <a:ext cx="2664296" cy="187220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2</a:t>
            </a:r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.</a:t>
            </a:r>
          </a:p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Полезные</a:t>
            </a:r>
          </a:p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ископаемые</a:t>
            </a:r>
          </a:p>
        </p:txBody>
      </p:sp>
      <p:cxnSp>
        <p:nvCxnSpPr>
          <p:cNvPr id="14" name="Прямая со стрелкой 13"/>
          <p:cNvCxnSpPr/>
          <p:nvPr/>
        </p:nvCxnSpPr>
        <p:spPr>
          <a:xfrm flipV="1">
            <a:off x="2216696" y="2060848"/>
            <a:ext cx="504056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5601072" y="908720"/>
            <a:ext cx="792088" cy="2160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8553400" y="1844824"/>
            <a:ext cx="288032" cy="7920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>
            <a:off x="8121352" y="4653136"/>
            <a:ext cx="432048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 flipV="1">
            <a:off x="5313040" y="6021288"/>
            <a:ext cx="504056" cy="720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 flipV="1">
            <a:off x="1856656" y="4941168"/>
            <a:ext cx="432048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128</Words>
  <Application>Microsoft Office PowerPoint</Application>
  <PresentationFormat>Лист A4 (210x297 мм)</PresentationFormat>
  <Paragraphs>96</Paragraphs>
  <Slides>4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  КАРТА ПУТЕШЕСТВИЯ </vt:lpstr>
      <vt:lpstr>  КАРТА ПУТЕШЕСТВИЯ </vt:lpstr>
      <vt:lpstr>  КАРТА ПУТЕШЕСТВИЯ </vt:lpstr>
      <vt:lpstr>  КАРТА ПУТЕШЕСТВИЯ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КАРТА ПУТЕШЕСТВИЯ   </dc:title>
  <cp:lastModifiedBy>Андрей</cp:lastModifiedBy>
  <cp:revision>7</cp:revision>
  <dcterms:modified xsi:type="dcterms:W3CDTF">2018-09-26T10:19:31Z</dcterms:modified>
</cp:coreProperties>
</file>