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881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398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754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363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700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27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653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659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570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077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913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9B8BB-C132-4D47-8B1B-461897702CA9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BA614-72B2-4760-911C-934D538F4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125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brisbane.com.au/images/twe-worldex1-700x350-c-default_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465" y="0"/>
            <a:ext cx="93062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FF00"/>
                </a:solidFill>
              </a:rPr>
              <a:t>Жители Арктики</a:t>
            </a:r>
            <a:endParaRPr lang="ru-RU" sz="9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69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kachatkartinki.net/uploads/photos/show/8912_8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15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29000"/>
            <a:ext cx="8229600" cy="3240360"/>
          </a:xfrm>
        </p:spPr>
        <p:txBody>
          <a:bodyPr>
            <a:normAutofit/>
          </a:bodyPr>
          <a:lstStyle/>
          <a:p>
            <a:r>
              <a:rPr lang="ru-RU" b="1" dirty="0" smtClean="0"/>
              <a:t>День и ночь повсюду рыщет,</a:t>
            </a:r>
            <a:br>
              <a:rPr lang="ru-RU" b="1" dirty="0" smtClean="0"/>
            </a:br>
            <a:r>
              <a:rPr lang="ru-RU" b="1" dirty="0" smtClean="0"/>
              <a:t>день и ночь добычу ищет.</a:t>
            </a:r>
            <a:br>
              <a:rPr lang="ru-RU" b="1" dirty="0" smtClean="0"/>
            </a:br>
            <a:r>
              <a:rPr lang="ru-RU" b="1" dirty="0" smtClean="0"/>
              <a:t>Ходит – бродит он молчком,</a:t>
            </a:r>
            <a:br>
              <a:rPr lang="ru-RU" b="1" dirty="0" smtClean="0"/>
            </a:br>
            <a:r>
              <a:rPr lang="ru-RU" b="1" dirty="0" smtClean="0"/>
              <a:t>уши белые торчком.</a:t>
            </a:r>
            <a:endParaRPr lang="ru-RU" b="1" dirty="0"/>
          </a:p>
        </p:txBody>
      </p:sp>
      <p:pic>
        <p:nvPicPr>
          <p:cNvPr id="2052" name="Picture 4" descr="http://i021.radikal.ru/0911/d5/9443ee8c413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8108790" cy="540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53494" y="5757029"/>
            <a:ext cx="4884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Полярный волк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335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kogradmoscow.ru/images/img603061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61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38538"/>
          </a:xfrm>
        </p:spPr>
        <p:txBody>
          <a:bodyPr>
            <a:normAutofit/>
          </a:bodyPr>
          <a:lstStyle/>
          <a:p>
            <a:pPr fontAlgn="base"/>
            <a:r>
              <a:rPr lang="ru-RU" b="1" dirty="0" smtClean="0"/>
              <a:t>Рассекает </a:t>
            </a:r>
            <a:r>
              <a:rPr lang="ru-RU" b="1" dirty="0"/>
              <a:t>океан,</a:t>
            </a:r>
            <a:br>
              <a:rPr lang="ru-RU" b="1" dirty="0"/>
            </a:br>
            <a:r>
              <a:rPr lang="ru-RU" b="1" dirty="0"/>
              <a:t>Из спины живой фонтан!</a:t>
            </a:r>
            <a:br>
              <a:rPr lang="ru-RU" b="1" dirty="0"/>
            </a:br>
            <a:r>
              <a:rPr lang="ru-RU" b="1" dirty="0"/>
              <a:t>Страшен и огромен он,</a:t>
            </a:r>
            <a:br>
              <a:rPr lang="ru-RU" b="1" dirty="0"/>
            </a:br>
            <a:r>
              <a:rPr lang="ru-RU" b="1" dirty="0"/>
              <a:t>Но ест крошечный планктон.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3076" name="Picture 4" descr="http://www.den-za-dnem.ru/gal/albums/userpics/10001/v0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44143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730851"/>
            <a:ext cx="5581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Гренландский кит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433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ekogradmoscow.ru/images/144856038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b="1" dirty="0"/>
              <a:t>На полярном берегу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Все законы строгие.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Но морозы и пургу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Терпят ластоногие.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Хоть от края и до края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Ледяной суровый мир,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Но от холода спасает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Их подкожный толстый жир.</a:t>
            </a:r>
            <a:endParaRPr lang="ru-RU" b="1" dirty="0"/>
          </a:p>
        </p:txBody>
      </p:sp>
      <p:pic>
        <p:nvPicPr>
          <p:cNvPr id="4100" name="Picture 4" descr="http://funzoo.ru/uploads/posts/2008-05/1211381892_nerp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84" y="338463"/>
            <a:ext cx="8241432" cy="618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55776" y="692696"/>
            <a:ext cx="30225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Тюлень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88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www.moya-planeta.ru/files/holder/a9/e3/a9e3a998ed1fcd3a27b0b971cb050a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79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712"/>
            <a:ext cx="8723550" cy="6425623"/>
          </a:xfrm>
        </p:spPr>
        <p:txBody>
          <a:bodyPr>
            <a:normAutofit/>
          </a:bodyPr>
          <a:lstStyle/>
          <a:p>
            <a:r>
              <a:rPr lang="ru-RU" b="1" dirty="0"/>
              <a:t>Сев на ледяную глыбу,</a:t>
            </a: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Я ловлю на завтрак рыбу.</a:t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Белоснежным я слыву</a:t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И на севере живу.</a:t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А таежный бурый брат</a:t>
            </a:r>
            <a:br>
              <a:rPr lang="ru-RU" b="1" dirty="0" smtClean="0">
                <a:effectLst/>
              </a:rPr>
            </a:br>
            <a:r>
              <a:rPr lang="ru-RU" b="1" dirty="0" smtClean="0">
                <a:effectLst/>
              </a:rPr>
              <a:t>Меду и малине рад.</a:t>
            </a:r>
            <a:endParaRPr lang="ru-RU" b="1" dirty="0"/>
          </a:p>
        </p:txBody>
      </p:sp>
      <p:pic>
        <p:nvPicPr>
          <p:cNvPr id="2054" name="Picture 6" descr="https://avatars.mds.yandex.net/get-pdb/197794/463047f9-f627-4744-9eb3-0b698dfcdc3a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47" y="982009"/>
            <a:ext cx="788487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4941168"/>
            <a:ext cx="5216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Белый медведь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537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dsr.school329.spb.ru/images/items/item39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94" y="-14250"/>
            <a:ext cx="9285913" cy="698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В </a:t>
            </a:r>
            <a:r>
              <a:rPr lang="ru-RU" sz="4800" b="1" dirty="0"/>
              <a:t>арктической тундре они растут сплошными зарослями, которые называются ерниками. С немецкого языка слово «ера» переводится ка «кустарник». Что это за растение?</a:t>
            </a:r>
          </a:p>
        </p:txBody>
      </p:sp>
      <p:pic>
        <p:nvPicPr>
          <p:cNvPr id="5" name="Рисунок 4" descr="ÐÐ·Ð¾Ð±ÑÐ°Ð¶ÐµÐ½Ð¸Ð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14" y="526827"/>
            <a:ext cx="8064896" cy="590465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452575" y="4941168"/>
            <a:ext cx="6313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Карликовая берёза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897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ouristmaker.ru/images/polar/Arctic-Desert-Arctic-Climate-Z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/>
          </a:bodyPr>
          <a:lstStyle/>
          <a:p>
            <a:r>
              <a:rPr lang="ru-RU" b="1" dirty="0"/>
              <a:t>Толстый в складку богатырь -</a:t>
            </a:r>
            <a:br>
              <a:rPr lang="ru-RU" b="1" dirty="0"/>
            </a:br>
            <a:r>
              <a:rPr lang="ru-RU" b="1" dirty="0"/>
              <a:t>В ластах и безухий.</a:t>
            </a:r>
            <a:br>
              <a:rPr lang="ru-RU" b="1" dirty="0"/>
            </a:br>
            <a:r>
              <a:rPr lang="ru-RU" b="1" dirty="0"/>
              <a:t>Ковыряет со дна морского</a:t>
            </a:r>
            <a:br>
              <a:rPr lang="ru-RU" b="1" dirty="0"/>
            </a:br>
            <a:r>
              <a:rPr lang="ru-RU" b="1" dirty="0"/>
              <a:t>Раковин покушать.</a:t>
            </a:r>
            <a:br>
              <a:rPr lang="ru-RU" b="1" dirty="0"/>
            </a:br>
            <a:r>
              <a:rPr lang="ru-RU" b="1" dirty="0"/>
              <a:t>У него клыки, как сабли,</a:t>
            </a:r>
            <a:br>
              <a:rPr lang="ru-RU" b="1" dirty="0"/>
            </a:br>
            <a:r>
              <a:rPr lang="ru-RU" b="1" dirty="0"/>
              <a:t>Мех короткий, но густой.</a:t>
            </a:r>
            <a:br>
              <a:rPr lang="ru-RU" b="1" dirty="0"/>
            </a:br>
            <a:r>
              <a:rPr lang="ru-RU" b="1" dirty="0"/>
              <a:t>Угадайте – ка ребятки,</a:t>
            </a:r>
            <a:br>
              <a:rPr lang="ru-RU" b="1" dirty="0"/>
            </a:br>
            <a:r>
              <a:rPr lang="ru-RU" b="1" dirty="0"/>
              <a:t>Что за богатырь такой.</a:t>
            </a:r>
          </a:p>
        </p:txBody>
      </p:sp>
      <p:pic>
        <p:nvPicPr>
          <p:cNvPr id="3076" name="Picture 4" descr="https://im0-tub-ru.yandex.net/i?id=773e7bb2b7e836bfe470cf60a086f18d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86" y="620688"/>
            <a:ext cx="842822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5896" y="4509120"/>
            <a:ext cx="21146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Морж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68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ekogradmoscow.ru/images/1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1408"/>
            <a:ext cx="9144000" cy="687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76872"/>
            <a:ext cx="8229600" cy="3447256"/>
          </a:xfrm>
        </p:spPr>
        <p:txBody>
          <a:bodyPr>
            <a:normAutofit/>
          </a:bodyPr>
          <a:lstStyle/>
          <a:p>
            <a:r>
              <a:rPr lang="ru-RU" sz="6000" b="1" dirty="0"/>
              <a:t>Хрупкое украшение ледяной пустыни</a:t>
            </a:r>
          </a:p>
        </p:txBody>
      </p:sp>
      <p:pic>
        <p:nvPicPr>
          <p:cNvPr id="4100" name="Picture 4" descr="https://upload.wikimedia.org/wikipedia/commons/a/a2/Arctic_Poppy_2001-07-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5" y="454801"/>
            <a:ext cx="7128792" cy="586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83160" y="4797152"/>
            <a:ext cx="4653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Полярный мак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799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rus-globus.ru/images/sever/arktika/sever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87" y="5549"/>
            <a:ext cx="9162387" cy="68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06" y="3431774"/>
            <a:ext cx="8229600" cy="3727652"/>
          </a:xfrm>
        </p:spPr>
        <p:txBody>
          <a:bodyPr>
            <a:normAutofit/>
          </a:bodyPr>
          <a:lstStyle/>
          <a:p>
            <a:r>
              <a:rPr lang="ru-RU" sz="4800" b="1" dirty="0"/>
              <a:t>Словно царскую корону,</a:t>
            </a:r>
            <a:br>
              <a:rPr lang="ru-RU" sz="4800" b="1" dirty="0"/>
            </a:br>
            <a:r>
              <a:rPr lang="ru-RU" sz="4800" b="1" dirty="0"/>
              <a:t>Носит он свои рога.</a:t>
            </a:r>
            <a:br>
              <a:rPr lang="ru-RU" sz="4800" b="1" dirty="0"/>
            </a:br>
            <a:r>
              <a:rPr lang="ru-RU" sz="4800" b="1" dirty="0"/>
              <a:t>Ест лишайник, мох зелёный.</a:t>
            </a:r>
            <a:br>
              <a:rPr lang="ru-RU" sz="4800" b="1" dirty="0"/>
            </a:br>
            <a:r>
              <a:rPr lang="ru-RU" sz="4800" b="1" dirty="0"/>
              <a:t>Любит снежные луга. </a:t>
            </a:r>
          </a:p>
        </p:txBody>
      </p:sp>
      <p:pic>
        <p:nvPicPr>
          <p:cNvPr id="5124" name="Picture 4" descr="https://avatars.mds.yandex.net/get-pdb/903199/b31f7291-5447-45b7-bed4-3016ddee82c2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30" y="980728"/>
            <a:ext cx="8492951" cy="564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5517232"/>
            <a:ext cx="5169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Северный олень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328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wallpage.ru/imgbig/wallpapers_418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46" y="-26170"/>
            <a:ext cx="9158546" cy="688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Самое </a:t>
            </a:r>
            <a:r>
              <a:rPr lang="ru-RU" b="1" dirty="0"/>
              <a:t>северное дерево в мире </a:t>
            </a:r>
            <a:endParaRPr lang="ru-RU" dirty="0"/>
          </a:p>
        </p:txBody>
      </p:sp>
      <p:sp>
        <p:nvSpPr>
          <p:cNvPr id="4" name="AutoShape 2" descr="http://wallpage.ru/imgbig/wallpapers_418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http://xn--80auyf7a.xn--p1ai/images/foto/7-prochie-fakty/03-samye-samye/999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02" y="1556792"/>
            <a:ext cx="7928049" cy="491104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107642" y="5085184"/>
            <a:ext cx="528054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Полярная ива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727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ds04.infourok.ru/uploads/ex/1351/000ea5c8-42543ea9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-17140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b="1" dirty="0"/>
              <a:t>Что за хищник за такой,</a:t>
            </a:r>
            <a:br>
              <a:rPr lang="ru-RU" b="1" dirty="0"/>
            </a:br>
            <a:r>
              <a:rPr lang="ru-RU" b="1" dirty="0"/>
              <a:t>С шерстью бело – голубой?</a:t>
            </a:r>
            <a:br>
              <a:rPr lang="ru-RU" b="1" dirty="0"/>
            </a:br>
            <a:r>
              <a:rPr lang="ru-RU" b="1" dirty="0"/>
              <a:t>Хвост пушистый, мех густой,</a:t>
            </a:r>
            <a:br>
              <a:rPr lang="ru-RU" b="1" dirty="0"/>
            </a:br>
            <a:r>
              <a:rPr lang="ru-RU" b="1" dirty="0"/>
              <a:t>В норы ходит на постой.</a:t>
            </a:r>
            <a:br>
              <a:rPr lang="ru-RU" b="1" dirty="0"/>
            </a:br>
            <a:r>
              <a:rPr lang="ru-RU" b="1" dirty="0"/>
              <a:t>Птицы, яйца, грызуны -</a:t>
            </a:r>
            <a:br>
              <a:rPr lang="ru-RU" b="1" dirty="0"/>
            </a:br>
            <a:r>
              <a:rPr lang="ru-RU" b="1" dirty="0"/>
              <a:t>Для него всегда вкусны.</a:t>
            </a:r>
            <a:br>
              <a:rPr lang="ru-RU" b="1" dirty="0"/>
            </a:br>
            <a:r>
              <a:rPr lang="ru-RU" b="1" dirty="0"/>
              <a:t>На лису похож немного,</a:t>
            </a:r>
            <a:br>
              <a:rPr lang="ru-RU" b="1" dirty="0"/>
            </a:br>
            <a:r>
              <a:rPr lang="ru-RU" b="1" dirty="0"/>
              <a:t>Тоже псовая порода.</a:t>
            </a:r>
          </a:p>
        </p:txBody>
      </p:sp>
      <p:pic>
        <p:nvPicPr>
          <p:cNvPr id="8198" name="Picture 6" descr="http://wallsdesk.com/wp-content/uploads/2016/11/Arctic-Fox-Pictur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97" y="692696"/>
            <a:ext cx="8568797" cy="571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7898" y="5013176"/>
            <a:ext cx="26019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Песец</a:t>
            </a:r>
            <a:endParaRPr lang="ru-RU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39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.d-cd.net/75f7e31s-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ru-RU" b="1" dirty="0"/>
              <a:t>Кто живёт в холодных водах,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Посреди громады льдов,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Издавая свист, мычанье,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Вздохи, скрипы всех тонов? 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Кто, похожий на Белуху, 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С правым бивнем трехметровым,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В Книгу Красную России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Был недавно занесённый?</a:t>
            </a:r>
            <a:endParaRPr lang="ru-RU" b="1" dirty="0"/>
          </a:p>
        </p:txBody>
      </p:sp>
      <p:pic>
        <p:nvPicPr>
          <p:cNvPr id="1028" name="Picture 4" descr="https://avatars.mds.yandex.net/get-pdb/199965/0014782c-6dc4-4b4b-94a4-3f752299327b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25217"/>
            <a:ext cx="714375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78334" y="4581128"/>
            <a:ext cx="28498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Нарвал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863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96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Жители Арктики</vt:lpstr>
      <vt:lpstr>Сев на ледяную глыбу, Я ловлю на завтрак рыбу. Белоснежным я слыву И на севере живу. А таежный бурый брат Меду и малине рад.</vt:lpstr>
      <vt:lpstr>В арктической тундре они растут сплошными зарослями, которые называются ерниками. С немецкого языка слово «ера» переводится ка «кустарник». Что это за растение?</vt:lpstr>
      <vt:lpstr>Толстый в складку богатырь - В ластах и безухий. Ковыряет со дна морского Раковин покушать. У него клыки, как сабли, Мех короткий, но густой. Угадайте – ка ребятки, Что за богатырь такой.</vt:lpstr>
      <vt:lpstr>Хрупкое украшение ледяной пустыни</vt:lpstr>
      <vt:lpstr>Словно царскую корону, Носит он свои рога. Ест лишайник, мох зелёный. Любит снежные луга. </vt:lpstr>
      <vt:lpstr>Самое северное дерево в мире </vt:lpstr>
      <vt:lpstr>Что за хищник за такой, С шерстью бело – голубой? Хвост пушистый, мех густой, В норы ходит на постой. Птицы, яйца, грызуны - Для него всегда вкусны. На лису похож немного, Тоже псовая порода.</vt:lpstr>
      <vt:lpstr>Кто живёт в холодных водах, Посреди громады льдов, Издавая свист, мычанье, Вздохи, скрипы всех тонов?  Кто, похожий на Белуху,  С правым бивнем трехметровым, В Книгу Красную России Был недавно занесённый?</vt:lpstr>
      <vt:lpstr>День и ночь повсюду рыщет, день и ночь добычу ищет. Ходит – бродит он молчком, уши белые торчком.</vt:lpstr>
      <vt:lpstr>Рассекает океан, Из спины живой фонтан! Страшен и огромен он, Но ест крошечный планктон. </vt:lpstr>
      <vt:lpstr>На полярном берегу Все законы строгие. Но морозы и пургу Терпят ластоногие. Хоть от края и до края Ледяной суровый мир, Но от холода спасает Их подкожный толстый жир.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Жители Арктики</dc:title>
  <dc:creator>ASUS</dc:creator>
  <cp:lastModifiedBy>ASUS</cp:lastModifiedBy>
  <cp:revision>10</cp:revision>
  <dcterms:created xsi:type="dcterms:W3CDTF">2018-09-22T17:36:02Z</dcterms:created>
  <dcterms:modified xsi:type="dcterms:W3CDTF">2018-09-26T03:41:19Z</dcterms:modified>
</cp:coreProperties>
</file>